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55" r:id="rId1"/>
  </p:sldMasterIdLst>
  <p:sldIdLst>
    <p:sldId id="256" r:id="rId2"/>
    <p:sldId id="257" r:id="rId3"/>
    <p:sldId id="258" r:id="rId4"/>
    <p:sldId id="277" r:id="rId5"/>
    <p:sldId id="259" r:id="rId6"/>
    <p:sldId id="265" r:id="rId7"/>
    <p:sldId id="266" r:id="rId8"/>
    <p:sldId id="260" r:id="rId9"/>
    <p:sldId id="267" r:id="rId10"/>
    <p:sldId id="268" r:id="rId11"/>
    <p:sldId id="269" r:id="rId12"/>
    <p:sldId id="278" r:id="rId13"/>
    <p:sldId id="261" r:id="rId14"/>
    <p:sldId id="272" r:id="rId15"/>
    <p:sldId id="273" r:id="rId16"/>
    <p:sldId id="279" r:id="rId17"/>
    <p:sldId id="276" r:id="rId18"/>
    <p:sldId id="262" r:id="rId19"/>
    <p:sldId id="275" r:id="rId20"/>
    <p:sldId id="281" r:id="rId21"/>
    <p:sldId id="282" r:id="rId22"/>
    <p:sldId id="283" r:id="rId23"/>
    <p:sldId id="263" r:id="rId24"/>
    <p:sldId id="284" r:id="rId25"/>
    <p:sldId id="285" r:id="rId26"/>
    <p:sldId id="286" r:id="rId27"/>
    <p:sldId id="287" r:id="rId28"/>
    <p:sldId id="288" r:id="rId29"/>
    <p:sldId id="289" r:id="rId30"/>
    <p:sldId id="290" r:id="rId31"/>
    <p:sldId id="291" r:id="rId32"/>
    <p:sldId id="292" r:id="rId33"/>
    <p:sldId id="264" r:id="rId34"/>
    <p:sldId id="293" r:id="rId35"/>
    <p:sldId id="299" r:id="rId36"/>
    <p:sldId id="300" r:id="rId37"/>
    <p:sldId id="294" r:id="rId38"/>
    <p:sldId id="295" r:id="rId39"/>
    <p:sldId id="301" r:id="rId40"/>
    <p:sldId id="297" r:id="rId41"/>
    <p:sldId id="296" r:id="rId42"/>
    <p:sldId id="298" r:id="rId43"/>
    <p:sldId id="302" r:id="rId44"/>
    <p:sldId id="27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CDBF00-8C8A-8F4B-BA52-2D2F99C9C92B}" v="1098" dt="2023-08-15T06:01:28.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62"/>
    <p:restoredTop sz="96327"/>
  </p:normalViewPr>
  <p:slideViewPr>
    <p:cSldViewPr snapToGrid="0">
      <p:cViewPr>
        <p:scale>
          <a:sx n="88" d="100"/>
          <a:sy n="88" d="100"/>
        </p:scale>
        <p:origin x="79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Domina" userId="8844caca-81f1-4569-98ce-31051e6266e6" providerId="ADAL" clId="{59CDBF00-8C8A-8F4B-BA52-2D2F99C9C92B}"/>
    <pc:docChg chg="undo custSel addSld delSld modSld sldOrd modMainMaster">
      <pc:chgData name="Anna Domina" userId="8844caca-81f1-4569-98ce-31051e6266e6" providerId="ADAL" clId="{59CDBF00-8C8A-8F4B-BA52-2D2F99C9C92B}" dt="2023-08-15T06:01:28.232" v="3644"/>
      <pc:docMkLst>
        <pc:docMk/>
      </pc:docMkLst>
      <pc:sldChg chg="modTransition modAnim">
        <pc:chgData name="Anna Domina" userId="8844caca-81f1-4569-98ce-31051e6266e6" providerId="ADAL" clId="{59CDBF00-8C8A-8F4B-BA52-2D2F99C9C92B}" dt="2023-08-14T23:41:36.367" v="3564"/>
        <pc:sldMkLst>
          <pc:docMk/>
          <pc:sldMk cId="3829807335" sldId="256"/>
        </pc:sldMkLst>
      </pc:sldChg>
      <pc:sldChg chg="modTransition">
        <pc:chgData name="Anna Domina" userId="8844caca-81f1-4569-98ce-31051e6266e6" providerId="ADAL" clId="{59CDBF00-8C8A-8F4B-BA52-2D2F99C9C92B}" dt="2023-08-14T23:41:36.367" v="3564"/>
        <pc:sldMkLst>
          <pc:docMk/>
          <pc:sldMk cId="1178255558" sldId="257"/>
        </pc:sldMkLst>
      </pc:sldChg>
      <pc:sldChg chg="modTransition">
        <pc:chgData name="Anna Domina" userId="8844caca-81f1-4569-98ce-31051e6266e6" providerId="ADAL" clId="{59CDBF00-8C8A-8F4B-BA52-2D2F99C9C92B}" dt="2023-08-14T23:41:36.367" v="3564"/>
        <pc:sldMkLst>
          <pc:docMk/>
          <pc:sldMk cId="1998619667" sldId="258"/>
        </pc:sldMkLst>
      </pc:sldChg>
      <pc:sldChg chg="modSp mod modTransition">
        <pc:chgData name="Anna Domina" userId="8844caca-81f1-4569-98ce-31051e6266e6" providerId="ADAL" clId="{59CDBF00-8C8A-8F4B-BA52-2D2F99C9C92B}" dt="2023-08-14T23:41:36.367" v="3564"/>
        <pc:sldMkLst>
          <pc:docMk/>
          <pc:sldMk cId="3238581474" sldId="259"/>
        </pc:sldMkLst>
        <pc:spChg chg="mod">
          <ac:chgData name="Anna Domina" userId="8844caca-81f1-4569-98ce-31051e6266e6" providerId="ADAL" clId="{59CDBF00-8C8A-8F4B-BA52-2D2F99C9C92B}" dt="2023-08-13T23:41:31.790" v="738" actId="26606"/>
          <ac:spMkLst>
            <pc:docMk/>
            <pc:sldMk cId="3238581474" sldId="259"/>
            <ac:spMk id="2" creationId="{3DB51DEA-070A-B89C-88E0-27CA75388E25}"/>
          </ac:spMkLst>
        </pc:spChg>
        <pc:spChg chg="mod">
          <ac:chgData name="Anna Domina" userId="8844caca-81f1-4569-98ce-31051e6266e6" providerId="ADAL" clId="{59CDBF00-8C8A-8F4B-BA52-2D2F99C9C92B}" dt="2023-08-13T23:41:31.790" v="738" actId="26606"/>
          <ac:spMkLst>
            <pc:docMk/>
            <pc:sldMk cId="3238581474" sldId="259"/>
            <ac:spMk id="13" creationId="{5A238855-9254-20C5-F366-4C060778BF33}"/>
          </ac:spMkLst>
        </pc:spChg>
        <pc:picChg chg="mod">
          <ac:chgData name="Anna Domina" userId="8844caca-81f1-4569-98ce-31051e6266e6" providerId="ADAL" clId="{59CDBF00-8C8A-8F4B-BA52-2D2F99C9C92B}" dt="2023-08-13T23:41:31.790" v="738" actId="26606"/>
          <ac:picMkLst>
            <pc:docMk/>
            <pc:sldMk cId="3238581474" sldId="259"/>
            <ac:picMk id="12" creationId="{05EEE2BB-5F99-4080-324F-1F8CD9876227}"/>
          </ac:picMkLst>
        </pc:picChg>
      </pc:sldChg>
      <pc:sldChg chg="modSp mod modTransition">
        <pc:chgData name="Anna Domina" userId="8844caca-81f1-4569-98ce-31051e6266e6" providerId="ADAL" clId="{59CDBF00-8C8A-8F4B-BA52-2D2F99C9C92B}" dt="2023-08-14T23:41:36.367" v="3564"/>
        <pc:sldMkLst>
          <pc:docMk/>
          <pc:sldMk cId="757982469" sldId="260"/>
        </pc:sldMkLst>
        <pc:spChg chg="mod">
          <ac:chgData name="Anna Domina" userId="8844caca-81f1-4569-98ce-31051e6266e6" providerId="ADAL" clId="{59CDBF00-8C8A-8F4B-BA52-2D2F99C9C92B}" dt="2023-08-13T23:47:58.357" v="853" actId="26606"/>
          <ac:spMkLst>
            <pc:docMk/>
            <pc:sldMk cId="757982469" sldId="260"/>
            <ac:spMk id="2" creationId="{17BBA4C0-37F7-294F-8D94-016CB3FB4D12}"/>
          </ac:spMkLst>
        </pc:spChg>
        <pc:spChg chg="mod">
          <ac:chgData name="Anna Domina" userId="8844caca-81f1-4569-98ce-31051e6266e6" providerId="ADAL" clId="{59CDBF00-8C8A-8F4B-BA52-2D2F99C9C92B}" dt="2023-08-13T23:48:04.607" v="855" actId="5793"/>
          <ac:spMkLst>
            <pc:docMk/>
            <pc:sldMk cId="757982469" sldId="260"/>
            <ac:spMk id="3" creationId="{76941E48-54E9-5AA1-093B-9A4C3D8D3E9C}"/>
          </ac:spMkLst>
        </pc:spChg>
        <pc:picChg chg="mod">
          <ac:chgData name="Anna Domina" userId="8844caca-81f1-4569-98ce-31051e6266e6" providerId="ADAL" clId="{59CDBF00-8C8A-8F4B-BA52-2D2F99C9C92B}" dt="2023-08-13T23:47:58.357" v="853" actId="26606"/>
          <ac:picMkLst>
            <pc:docMk/>
            <pc:sldMk cId="757982469" sldId="260"/>
            <ac:picMk id="7" creationId="{36924E9B-575A-E9E0-B7DF-F0ABEC51E6AC}"/>
          </ac:picMkLst>
        </pc:picChg>
      </pc:sldChg>
      <pc:sldChg chg="addSp delSp modSp mod modTransition setBg">
        <pc:chgData name="Anna Domina" userId="8844caca-81f1-4569-98ce-31051e6266e6" providerId="ADAL" clId="{59CDBF00-8C8A-8F4B-BA52-2D2F99C9C92B}" dt="2023-08-14T23:41:36.367" v="3564"/>
        <pc:sldMkLst>
          <pc:docMk/>
          <pc:sldMk cId="3665332186" sldId="261"/>
        </pc:sldMkLst>
        <pc:spChg chg="del mod">
          <ac:chgData name="Anna Domina" userId="8844caca-81f1-4569-98ce-31051e6266e6" providerId="ADAL" clId="{59CDBF00-8C8A-8F4B-BA52-2D2F99C9C92B}" dt="2023-08-13T23:49:38.411" v="876" actId="478"/>
          <ac:spMkLst>
            <pc:docMk/>
            <pc:sldMk cId="3665332186" sldId="261"/>
            <ac:spMk id="2" creationId="{526E289F-3EF3-5AE2-A933-5A6EFC3ADC16}"/>
          </ac:spMkLst>
        </pc:spChg>
        <pc:spChg chg="add mod">
          <ac:chgData name="Anna Domina" userId="8844caca-81f1-4569-98ce-31051e6266e6" providerId="ADAL" clId="{59CDBF00-8C8A-8F4B-BA52-2D2F99C9C92B}" dt="2023-08-13T23:51:23.654" v="911" actId="26606"/>
          <ac:spMkLst>
            <pc:docMk/>
            <pc:sldMk cId="3665332186" sldId="261"/>
            <ac:spMk id="3" creationId="{67CB2C05-2BCC-ED2B-F733-30F676D43762}"/>
          </ac:spMkLst>
        </pc:spChg>
        <pc:spChg chg="add mod ord">
          <ac:chgData name="Anna Domina" userId="8844caca-81f1-4569-98ce-31051e6266e6" providerId="ADAL" clId="{59CDBF00-8C8A-8F4B-BA52-2D2F99C9C92B}" dt="2023-08-13T23:51:23.654" v="911" actId="26606"/>
          <ac:spMkLst>
            <pc:docMk/>
            <pc:sldMk cId="3665332186" sldId="261"/>
            <ac:spMk id="4" creationId="{39182D0B-E926-631B-7C66-E8D9471D56E1}"/>
          </ac:spMkLst>
        </pc:spChg>
        <pc:spChg chg="add del mod">
          <ac:chgData name="Anna Domina" userId="8844caca-81f1-4569-98ce-31051e6266e6" providerId="ADAL" clId="{59CDBF00-8C8A-8F4B-BA52-2D2F99C9C92B}" dt="2023-08-13T22:52:09.735" v="309" actId="478"/>
          <ac:spMkLst>
            <pc:docMk/>
            <pc:sldMk cId="3665332186" sldId="261"/>
            <ac:spMk id="5" creationId="{01EA675A-23C9-1DEB-C75E-DBA2B25BB1DF}"/>
          </ac:spMkLst>
        </pc:spChg>
        <pc:spChg chg="add del mod">
          <ac:chgData name="Anna Domina" userId="8844caca-81f1-4569-98ce-31051e6266e6" providerId="ADAL" clId="{59CDBF00-8C8A-8F4B-BA52-2D2F99C9C92B}" dt="2023-08-13T22:51:57.802" v="306"/>
          <ac:spMkLst>
            <pc:docMk/>
            <pc:sldMk cId="3665332186" sldId="261"/>
            <ac:spMk id="11" creationId="{4D4C2E3C-63E1-029E-BDAB-92EDD6B0239C}"/>
          </ac:spMkLst>
        </pc:spChg>
        <pc:spChg chg="add mod">
          <ac:chgData name="Anna Domina" userId="8844caca-81f1-4569-98ce-31051e6266e6" providerId="ADAL" clId="{59CDBF00-8C8A-8F4B-BA52-2D2F99C9C92B}" dt="2023-08-13T23:51:23.654" v="911" actId="26606"/>
          <ac:spMkLst>
            <pc:docMk/>
            <pc:sldMk cId="3665332186" sldId="261"/>
            <ac:spMk id="12" creationId="{A67AC8C2-7CB1-4E9C-8AB7-47B632D436C3}"/>
          </ac:spMkLst>
        </pc:spChg>
        <pc:spChg chg="add del mod">
          <ac:chgData name="Anna Domina" userId="8844caca-81f1-4569-98ce-31051e6266e6" providerId="ADAL" clId="{59CDBF00-8C8A-8F4B-BA52-2D2F99C9C92B}" dt="2023-08-13T23:49:40.533" v="877" actId="478"/>
          <ac:spMkLst>
            <pc:docMk/>
            <pc:sldMk cId="3665332186" sldId="261"/>
            <ac:spMk id="13" creationId="{B13E0233-0DE7-B6BD-A75B-F1995C244FF0}"/>
          </ac:spMkLst>
        </pc:spChg>
        <pc:spChg chg="add mod">
          <ac:chgData name="Anna Domina" userId="8844caca-81f1-4569-98ce-31051e6266e6" providerId="ADAL" clId="{59CDBF00-8C8A-8F4B-BA52-2D2F99C9C92B}" dt="2023-08-13T23:51:23.654" v="911" actId="26606"/>
          <ac:spMkLst>
            <pc:docMk/>
            <pc:sldMk cId="3665332186" sldId="261"/>
            <ac:spMk id="14" creationId="{B298CEC4-AAEA-44CE-9159-E949362D42B4}"/>
          </ac:spMkLst>
        </pc:spChg>
        <pc:spChg chg="add del">
          <ac:chgData name="Anna Domina" userId="8844caca-81f1-4569-98ce-31051e6266e6" providerId="ADAL" clId="{59CDBF00-8C8A-8F4B-BA52-2D2F99C9C92B}" dt="2023-08-13T23:50:54.738" v="900" actId="26606"/>
          <ac:spMkLst>
            <pc:docMk/>
            <pc:sldMk cId="3665332186" sldId="261"/>
            <ac:spMk id="15" creationId="{A67AC8C2-7CB1-4E9C-8AB7-47B632D436C3}"/>
          </ac:spMkLst>
        </pc:spChg>
        <pc:spChg chg="add del">
          <ac:chgData name="Anna Domina" userId="8844caca-81f1-4569-98ce-31051e6266e6" providerId="ADAL" clId="{59CDBF00-8C8A-8F4B-BA52-2D2F99C9C92B}" dt="2023-08-13T23:51:23.654" v="911" actId="26606"/>
          <ac:spMkLst>
            <pc:docMk/>
            <pc:sldMk cId="3665332186" sldId="261"/>
            <ac:spMk id="16" creationId="{A67AC8C2-7CB1-4E9C-8AB7-47B632D436C3}"/>
          </ac:spMkLst>
        </pc:spChg>
        <pc:spChg chg="add del">
          <ac:chgData name="Anna Domina" userId="8844caca-81f1-4569-98ce-31051e6266e6" providerId="ADAL" clId="{59CDBF00-8C8A-8F4B-BA52-2D2F99C9C92B}" dt="2023-08-13T23:50:54.738" v="900" actId="26606"/>
          <ac:spMkLst>
            <pc:docMk/>
            <pc:sldMk cId="3665332186" sldId="261"/>
            <ac:spMk id="17" creationId="{B298CEC4-AAEA-44CE-9159-E949362D42B4}"/>
          </ac:spMkLst>
        </pc:spChg>
        <pc:spChg chg="add del">
          <ac:chgData name="Anna Domina" userId="8844caca-81f1-4569-98ce-31051e6266e6" providerId="ADAL" clId="{59CDBF00-8C8A-8F4B-BA52-2D2F99C9C92B}" dt="2023-08-13T23:51:23.654" v="911" actId="26606"/>
          <ac:spMkLst>
            <pc:docMk/>
            <pc:sldMk cId="3665332186" sldId="261"/>
            <ac:spMk id="18" creationId="{B298CEC4-AAEA-44CE-9159-E949362D42B4}"/>
          </ac:spMkLst>
        </pc:spChg>
        <pc:spChg chg="add del">
          <ac:chgData name="Anna Domina" userId="8844caca-81f1-4569-98ce-31051e6266e6" providerId="ADAL" clId="{59CDBF00-8C8A-8F4B-BA52-2D2F99C9C92B}" dt="2023-08-13T23:51:00.522" v="906" actId="26606"/>
          <ac:spMkLst>
            <pc:docMk/>
            <pc:sldMk cId="3665332186" sldId="261"/>
            <ac:spMk id="19" creationId="{A67AC8C2-7CB1-4E9C-8AB7-47B632D436C3}"/>
          </ac:spMkLst>
        </pc:spChg>
        <pc:spChg chg="add del">
          <ac:chgData name="Anna Domina" userId="8844caca-81f1-4569-98ce-31051e6266e6" providerId="ADAL" clId="{59CDBF00-8C8A-8F4B-BA52-2D2F99C9C92B}" dt="2023-08-13T23:51:00.522" v="906" actId="26606"/>
          <ac:spMkLst>
            <pc:docMk/>
            <pc:sldMk cId="3665332186" sldId="261"/>
            <ac:spMk id="21" creationId="{B298CEC4-AAEA-44CE-9159-E949362D42B4}"/>
          </ac:spMkLst>
        </pc:spChg>
        <pc:picChg chg="add del">
          <ac:chgData name="Anna Domina" userId="8844caca-81f1-4569-98ce-31051e6266e6" providerId="ADAL" clId="{59CDBF00-8C8A-8F4B-BA52-2D2F99C9C92B}" dt="2023-08-13T22:21:26.396" v="197" actId="26606"/>
          <ac:picMkLst>
            <pc:docMk/>
            <pc:sldMk cId="3665332186" sldId="261"/>
            <ac:picMk id="7" creationId="{9B10B18A-1EC0-5D30-7957-A50A6E5DF7FB}"/>
          </ac:picMkLst>
        </pc:picChg>
        <pc:picChg chg="add del mod modCrop">
          <ac:chgData name="Anna Domina" userId="8844caca-81f1-4569-98ce-31051e6266e6" providerId="ADAL" clId="{59CDBF00-8C8A-8F4B-BA52-2D2F99C9C92B}" dt="2023-08-13T22:25:13.014" v="232" actId="478"/>
          <ac:picMkLst>
            <pc:docMk/>
            <pc:sldMk cId="3665332186" sldId="261"/>
            <ac:picMk id="8" creationId="{D6F485C7-0653-17BF-8C49-F8FFFFF97B60}"/>
          </ac:picMkLst>
        </pc:picChg>
        <pc:picChg chg="add mod modCrop">
          <ac:chgData name="Anna Domina" userId="8844caca-81f1-4569-98ce-31051e6266e6" providerId="ADAL" clId="{59CDBF00-8C8A-8F4B-BA52-2D2F99C9C92B}" dt="2023-08-13T23:51:23.654" v="911" actId="26606"/>
          <ac:picMkLst>
            <pc:docMk/>
            <pc:sldMk cId="3665332186" sldId="261"/>
            <ac:picMk id="10" creationId="{6F299B4C-5059-AFB0-B5DC-EBC9CB77BDAE}"/>
          </ac:picMkLst>
        </pc:picChg>
      </pc:sldChg>
      <pc:sldChg chg="addSp delSp modSp mod ord modTransition setBg">
        <pc:chgData name="Anna Domina" userId="8844caca-81f1-4569-98ce-31051e6266e6" providerId="ADAL" clId="{59CDBF00-8C8A-8F4B-BA52-2D2F99C9C92B}" dt="2023-08-14T23:41:36.367" v="3564"/>
        <pc:sldMkLst>
          <pc:docMk/>
          <pc:sldMk cId="4173033947" sldId="262"/>
        </pc:sldMkLst>
        <pc:spChg chg="del mod">
          <ac:chgData name="Anna Domina" userId="8844caca-81f1-4569-98ce-31051e6266e6" providerId="ADAL" clId="{59CDBF00-8C8A-8F4B-BA52-2D2F99C9C92B}" dt="2023-08-13T23:55:18.656" v="942" actId="478"/>
          <ac:spMkLst>
            <pc:docMk/>
            <pc:sldMk cId="4173033947" sldId="262"/>
            <ac:spMk id="2" creationId="{33DBA07E-58E2-F889-1732-A31282D242C3}"/>
          </ac:spMkLst>
        </pc:spChg>
        <pc:spChg chg="add del mod">
          <ac:chgData name="Anna Domina" userId="8844caca-81f1-4569-98ce-31051e6266e6" providerId="ADAL" clId="{59CDBF00-8C8A-8F4B-BA52-2D2F99C9C92B}" dt="2023-08-13T22:57:59.054" v="359" actId="12084"/>
          <ac:spMkLst>
            <pc:docMk/>
            <pc:sldMk cId="4173033947" sldId="262"/>
            <ac:spMk id="3" creationId="{BE9424F8-6228-BA85-F836-D7BF526E1E40}"/>
          </ac:spMkLst>
        </pc:spChg>
        <pc:spChg chg="add del">
          <ac:chgData name="Anna Domina" userId="8844caca-81f1-4569-98ce-31051e6266e6" providerId="ADAL" clId="{59CDBF00-8C8A-8F4B-BA52-2D2F99C9C92B}" dt="2023-08-13T23:10:23.754" v="498" actId="26606"/>
          <ac:spMkLst>
            <pc:docMk/>
            <pc:sldMk cId="4173033947" sldId="262"/>
            <ac:spMk id="9" creationId="{5656E013-C5D1-40E8-A11B-562F6A03EC1B}"/>
          </ac:spMkLst>
        </pc:spChg>
        <pc:spChg chg="add del">
          <ac:chgData name="Anna Domina" userId="8844caca-81f1-4569-98ce-31051e6266e6" providerId="ADAL" clId="{59CDBF00-8C8A-8F4B-BA52-2D2F99C9C92B}" dt="2023-08-13T23:10:23.754" v="498" actId="26606"/>
          <ac:spMkLst>
            <pc:docMk/>
            <pc:sldMk cId="4173033947" sldId="262"/>
            <ac:spMk id="10" creationId="{402D63F4-B0E1-4039-90FD-768B7B23BC10}"/>
          </ac:spMkLst>
        </pc:spChg>
        <pc:spChg chg="add del">
          <ac:chgData name="Anna Domina" userId="8844caca-81f1-4569-98ce-31051e6266e6" providerId="ADAL" clId="{59CDBF00-8C8A-8F4B-BA52-2D2F99C9C92B}" dt="2023-08-13T23:09:46.131" v="488" actId="26606"/>
          <ac:spMkLst>
            <pc:docMk/>
            <pc:sldMk cId="4173033947" sldId="262"/>
            <ac:spMk id="11" creationId="{5656E013-C5D1-40E8-A11B-562F6A03EC1B}"/>
          </ac:spMkLst>
        </pc:spChg>
        <pc:spChg chg="add del">
          <ac:chgData name="Anna Domina" userId="8844caca-81f1-4569-98ce-31051e6266e6" providerId="ADAL" clId="{59CDBF00-8C8A-8F4B-BA52-2D2F99C9C92B}" dt="2023-08-13T23:10:23.754" v="498" actId="26606"/>
          <ac:spMkLst>
            <pc:docMk/>
            <pc:sldMk cId="4173033947" sldId="262"/>
            <ac:spMk id="12" creationId="{4F6B2ECC-5166-473E-8533-737B9B819447}"/>
          </ac:spMkLst>
        </pc:spChg>
        <pc:spChg chg="add del">
          <ac:chgData name="Anna Domina" userId="8844caca-81f1-4569-98ce-31051e6266e6" providerId="ADAL" clId="{59CDBF00-8C8A-8F4B-BA52-2D2F99C9C92B}" dt="2023-08-13T23:09:46.131" v="488" actId="26606"/>
          <ac:spMkLst>
            <pc:docMk/>
            <pc:sldMk cId="4173033947" sldId="262"/>
            <ac:spMk id="13" creationId="{402D63F4-B0E1-4039-90FD-768B7B23BC10}"/>
          </ac:spMkLst>
        </pc:spChg>
        <pc:spChg chg="add del">
          <ac:chgData name="Anna Domina" userId="8844caca-81f1-4569-98ce-31051e6266e6" providerId="ADAL" clId="{59CDBF00-8C8A-8F4B-BA52-2D2F99C9C92B}" dt="2023-08-13T23:10:25.126" v="500" actId="26606"/>
          <ac:spMkLst>
            <pc:docMk/>
            <pc:sldMk cId="4173033947" sldId="262"/>
            <ac:spMk id="14" creationId="{5656E013-C5D1-40E8-A11B-562F6A03EC1B}"/>
          </ac:spMkLst>
        </pc:spChg>
        <pc:spChg chg="add del">
          <ac:chgData name="Anna Domina" userId="8844caca-81f1-4569-98ce-31051e6266e6" providerId="ADAL" clId="{59CDBF00-8C8A-8F4B-BA52-2D2F99C9C92B}" dt="2023-08-13T23:09:46.131" v="488" actId="26606"/>
          <ac:spMkLst>
            <pc:docMk/>
            <pc:sldMk cId="4173033947" sldId="262"/>
            <ac:spMk id="15" creationId="{4F6B2ECC-5166-473E-8533-737B9B819447}"/>
          </ac:spMkLst>
        </pc:spChg>
        <pc:spChg chg="add del">
          <ac:chgData name="Anna Domina" userId="8844caca-81f1-4569-98ce-31051e6266e6" providerId="ADAL" clId="{59CDBF00-8C8A-8F4B-BA52-2D2F99C9C92B}" dt="2023-08-13T23:10:25.126" v="500" actId="26606"/>
          <ac:spMkLst>
            <pc:docMk/>
            <pc:sldMk cId="4173033947" sldId="262"/>
            <ac:spMk id="16" creationId="{402D63F4-B0E1-4039-90FD-768B7B23BC10}"/>
          </ac:spMkLst>
        </pc:spChg>
        <pc:spChg chg="add del">
          <ac:chgData name="Anna Domina" userId="8844caca-81f1-4569-98ce-31051e6266e6" providerId="ADAL" clId="{59CDBF00-8C8A-8F4B-BA52-2D2F99C9C92B}" dt="2023-08-13T23:10:03.838" v="490" actId="26606"/>
          <ac:spMkLst>
            <pc:docMk/>
            <pc:sldMk cId="4173033947" sldId="262"/>
            <ac:spMk id="17" creationId="{F4C544CD-28EA-45FC-B2DC-74480CFF9553}"/>
          </ac:spMkLst>
        </pc:spChg>
        <pc:spChg chg="add del">
          <ac:chgData name="Anna Domina" userId="8844caca-81f1-4569-98ce-31051e6266e6" providerId="ADAL" clId="{59CDBF00-8C8A-8F4B-BA52-2D2F99C9C92B}" dt="2023-08-13T23:10:03.838" v="490" actId="26606"/>
          <ac:spMkLst>
            <pc:docMk/>
            <pc:sldMk cId="4173033947" sldId="262"/>
            <ac:spMk id="18" creationId="{BF85B29C-E5D0-4F2C-B5BD-13B39F111F0B}"/>
          </ac:spMkLst>
        </pc:spChg>
        <pc:spChg chg="add del">
          <ac:chgData name="Anna Domina" userId="8844caca-81f1-4569-98ce-31051e6266e6" providerId="ADAL" clId="{59CDBF00-8C8A-8F4B-BA52-2D2F99C9C92B}" dt="2023-08-13T23:10:25.126" v="500" actId="26606"/>
          <ac:spMkLst>
            <pc:docMk/>
            <pc:sldMk cId="4173033947" sldId="262"/>
            <ac:spMk id="19" creationId="{4F6B2ECC-5166-473E-8533-737B9B819447}"/>
          </ac:spMkLst>
        </pc:spChg>
        <pc:spChg chg="add del">
          <ac:chgData name="Anna Domina" userId="8844caca-81f1-4569-98ce-31051e6266e6" providerId="ADAL" clId="{59CDBF00-8C8A-8F4B-BA52-2D2F99C9C92B}" dt="2023-08-13T23:10:06.670" v="492" actId="26606"/>
          <ac:spMkLst>
            <pc:docMk/>
            <pc:sldMk cId="4173033947" sldId="262"/>
            <ac:spMk id="20" creationId="{3FFC9634-3DDF-470B-8F18-5B104CF97406}"/>
          </ac:spMkLst>
        </pc:spChg>
        <pc:spChg chg="add del">
          <ac:chgData name="Anna Domina" userId="8844caca-81f1-4569-98ce-31051e6266e6" providerId="ADAL" clId="{59CDBF00-8C8A-8F4B-BA52-2D2F99C9C92B}" dt="2023-08-13T23:10:06.670" v="492" actId="26606"/>
          <ac:spMkLst>
            <pc:docMk/>
            <pc:sldMk cId="4173033947" sldId="262"/>
            <ac:spMk id="21" creationId="{B077E501-B521-4B06-96AB-DC473865DDAE}"/>
          </ac:spMkLst>
        </pc:spChg>
        <pc:spChg chg="add del">
          <ac:chgData name="Anna Domina" userId="8844caca-81f1-4569-98ce-31051e6266e6" providerId="ADAL" clId="{59CDBF00-8C8A-8F4B-BA52-2D2F99C9C92B}" dt="2023-08-13T23:10:26.509" v="502" actId="26606"/>
          <ac:spMkLst>
            <pc:docMk/>
            <pc:sldMk cId="4173033947" sldId="262"/>
            <ac:spMk id="22" creationId="{5656E013-C5D1-40E8-A11B-562F6A03EC1B}"/>
          </ac:spMkLst>
        </pc:spChg>
        <pc:spChg chg="add del">
          <ac:chgData name="Anna Domina" userId="8844caca-81f1-4569-98ce-31051e6266e6" providerId="ADAL" clId="{59CDBF00-8C8A-8F4B-BA52-2D2F99C9C92B}" dt="2023-08-13T23:10:26.509" v="502" actId="26606"/>
          <ac:spMkLst>
            <pc:docMk/>
            <pc:sldMk cId="4173033947" sldId="262"/>
            <ac:spMk id="23" creationId="{402D63F4-B0E1-4039-90FD-768B7B23BC10}"/>
          </ac:spMkLst>
        </pc:spChg>
        <pc:spChg chg="add del">
          <ac:chgData name="Anna Domina" userId="8844caca-81f1-4569-98ce-31051e6266e6" providerId="ADAL" clId="{59CDBF00-8C8A-8F4B-BA52-2D2F99C9C92B}" dt="2023-08-13T23:10:26.509" v="502" actId="26606"/>
          <ac:spMkLst>
            <pc:docMk/>
            <pc:sldMk cId="4173033947" sldId="262"/>
            <ac:spMk id="24" creationId="{4F6B2ECC-5166-473E-8533-737B9B819447}"/>
          </ac:spMkLst>
        </pc:spChg>
        <pc:spChg chg="add del mod">
          <ac:chgData name="Anna Domina" userId="8844caca-81f1-4569-98ce-31051e6266e6" providerId="ADAL" clId="{59CDBF00-8C8A-8F4B-BA52-2D2F99C9C92B}" dt="2023-08-13T23:55:36.429" v="946" actId="478"/>
          <ac:spMkLst>
            <pc:docMk/>
            <pc:sldMk cId="4173033947" sldId="262"/>
            <ac:spMk id="25" creationId="{277DBC53-6AF5-D481-5E8A-DBDB92A0A958}"/>
          </ac:spMkLst>
        </pc:spChg>
        <pc:spChg chg="add">
          <ac:chgData name="Anna Domina" userId="8844caca-81f1-4569-98ce-31051e6266e6" providerId="ADAL" clId="{59CDBF00-8C8A-8F4B-BA52-2D2F99C9C92B}" dt="2023-08-13T23:10:26.671" v="503" actId="26606"/>
          <ac:spMkLst>
            <pc:docMk/>
            <pc:sldMk cId="4173033947" sldId="262"/>
            <ac:spMk id="26" creationId="{5656E013-C5D1-40E8-A11B-562F6A03EC1B}"/>
          </ac:spMkLst>
        </pc:spChg>
        <pc:spChg chg="add">
          <ac:chgData name="Anna Domina" userId="8844caca-81f1-4569-98ce-31051e6266e6" providerId="ADAL" clId="{59CDBF00-8C8A-8F4B-BA52-2D2F99C9C92B}" dt="2023-08-13T23:10:26.671" v="503" actId="26606"/>
          <ac:spMkLst>
            <pc:docMk/>
            <pc:sldMk cId="4173033947" sldId="262"/>
            <ac:spMk id="27" creationId="{402D63F4-B0E1-4039-90FD-768B7B23BC10}"/>
          </ac:spMkLst>
        </pc:spChg>
        <pc:spChg chg="add">
          <ac:chgData name="Anna Domina" userId="8844caca-81f1-4569-98ce-31051e6266e6" providerId="ADAL" clId="{59CDBF00-8C8A-8F4B-BA52-2D2F99C9C92B}" dt="2023-08-13T23:10:26.671" v="503" actId="26606"/>
          <ac:spMkLst>
            <pc:docMk/>
            <pc:sldMk cId="4173033947" sldId="262"/>
            <ac:spMk id="28" creationId="{4F6B2ECC-5166-473E-8533-737B9B819447}"/>
          </ac:spMkLst>
        </pc:spChg>
        <pc:spChg chg="add mod">
          <ac:chgData name="Anna Domina" userId="8844caca-81f1-4569-98ce-31051e6266e6" providerId="ADAL" clId="{59CDBF00-8C8A-8F4B-BA52-2D2F99C9C92B}" dt="2023-08-14T00:52:26.525" v="1260" actId="2711"/>
          <ac:spMkLst>
            <pc:docMk/>
            <pc:sldMk cId="4173033947" sldId="262"/>
            <ac:spMk id="30" creationId="{CEE3A412-6A92-6A09-3549-B5A26E07CFF5}"/>
          </ac:spMkLst>
        </pc:spChg>
        <pc:graphicFrameChg chg="add del mod modGraphic">
          <ac:chgData name="Anna Domina" userId="8844caca-81f1-4569-98ce-31051e6266e6" providerId="ADAL" clId="{59CDBF00-8C8A-8F4B-BA52-2D2F99C9C92B}" dt="2023-08-13T22:57:15.742" v="348" actId="1032"/>
          <ac:graphicFrameMkLst>
            <pc:docMk/>
            <pc:sldMk cId="4173033947" sldId="262"/>
            <ac:graphicFrameMk id="4" creationId="{3C8525E9-EFA0-888A-8932-376A446CB346}"/>
          </ac:graphicFrameMkLst>
        </pc:graphicFrameChg>
        <pc:graphicFrameChg chg="add del mod">
          <ac:chgData name="Anna Domina" userId="8844caca-81f1-4569-98ce-31051e6266e6" providerId="ADAL" clId="{59CDBF00-8C8A-8F4B-BA52-2D2F99C9C92B}" dt="2023-08-13T22:57:31.173" v="350" actId="12084"/>
          <ac:graphicFrameMkLst>
            <pc:docMk/>
            <pc:sldMk cId="4173033947" sldId="262"/>
            <ac:graphicFrameMk id="5" creationId="{9EE3A15E-1591-32D6-C468-D6AD893EE4A6}"/>
          </ac:graphicFrameMkLst>
        </pc:graphicFrameChg>
        <pc:graphicFrameChg chg="add mod modGraphic">
          <ac:chgData name="Anna Domina" userId="8844caca-81f1-4569-98ce-31051e6266e6" providerId="ADAL" clId="{59CDBF00-8C8A-8F4B-BA52-2D2F99C9C92B}" dt="2023-08-13T23:10:26.671" v="503" actId="26606"/>
          <ac:graphicFrameMkLst>
            <pc:docMk/>
            <pc:sldMk cId="4173033947" sldId="262"/>
            <ac:graphicFrameMk id="6" creationId="{7913AFDE-A237-4BB9-969C-4C50662D1088}"/>
          </ac:graphicFrameMkLst>
        </pc:graphicFrameChg>
        <pc:picChg chg="add del mod">
          <ac:chgData name="Anna Domina" userId="8844caca-81f1-4569-98ce-31051e6266e6" providerId="ADAL" clId="{59CDBF00-8C8A-8F4B-BA52-2D2F99C9C92B}" dt="2023-08-13T23:10:13.933" v="496" actId="478"/>
          <ac:picMkLst>
            <pc:docMk/>
            <pc:sldMk cId="4173033947" sldId="262"/>
            <ac:picMk id="8" creationId="{0D2C4619-2E0D-0163-BEB5-994D26933678}"/>
          </ac:picMkLst>
        </pc:picChg>
      </pc:sldChg>
      <pc:sldChg chg="addSp delSp modSp mod modTransition setBg addAnim modAnim">
        <pc:chgData name="Anna Domina" userId="8844caca-81f1-4569-98ce-31051e6266e6" providerId="ADAL" clId="{59CDBF00-8C8A-8F4B-BA52-2D2F99C9C92B}" dt="2023-08-14T23:41:36.367" v="3564"/>
        <pc:sldMkLst>
          <pc:docMk/>
          <pc:sldMk cId="1200566742" sldId="263"/>
        </pc:sldMkLst>
        <pc:spChg chg="mod ord">
          <ac:chgData name="Anna Domina" userId="8844caca-81f1-4569-98ce-31051e6266e6" providerId="ADAL" clId="{59CDBF00-8C8A-8F4B-BA52-2D2F99C9C92B}" dt="2023-08-14T02:12:50.670" v="1501" actId="26606"/>
          <ac:spMkLst>
            <pc:docMk/>
            <pc:sldMk cId="1200566742" sldId="263"/>
            <ac:spMk id="2" creationId="{2222DFEA-9314-2666-FD86-94E3F17968E3}"/>
          </ac:spMkLst>
        </pc:spChg>
        <pc:spChg chg="add del">
          <ac:chgData name="Anna Domina" userId="8844caca-81f1-4569-98ce-31051e6266e6" providerId="ADAL" clId="{59CDBF00-8C8A-8F4B-BA52-2D2F99C9C92B}" dt="2023-08-14T02:12:50.665" v="1500" actId="26606"/>
          <ac:spMkLst>
            <pc:docMk/>
            <pc:sldMk cId="1200566742" sldId="263"/>
            <ac:spMk id="9" creationId="{5CEBAAEF-3E73-4D85-9A3C-E40FEAFAEE6C}"/>
          </ac:spMkLst>
        </pc:spChg>
        <pc:spChg chg="add">
          <ac:chgData name="Anna Domina" userId="8844caca-81f1-4569-98ce-31051e6266e6" providerId="ADAL" clId="{59CDBF00-8C8A-8F4B-BA52-2D2F99C9C92B}" dt="2023-08-14T02:12:50.670" v="1501" actId="26606"/>
          <ac:spMkLst>
            <pc:docMk/>
            <pc:sldMk cId="1200566742" sldId="263"/>
            <ac:spMk id="11" creationId="{83CD2995-EC96-40C9-A0AD-9AA84AAE0E14}"/>
          </ac:spMkLst>
        </pc:spChg>
        <pc:picChg chg="add mod">
          <ac:chgData name="Anna Domina" userId="8844caca-81f1-4569-98ce-31051e6266e6" providerId="ADAL" clId="{59CDBF00-8C8A-8F4B-BA52-2D2F99C9C92B}" dt="2023-08-14T02:12:50.670" v="1501" actId="26606"/>
          <ac:picMkLst>
            <pc:docMk/>
            <pc:sldMk cId="1200566742" sldId="263"/>
            <ac:picMk id="4" creationId="{C98FBA1E-AD8F-F2C7-97ED-FB63457A9F2E}"/>
          </ac:picMkLst>
        </pc:picChg>
      </pc:sldChg>
      <pc:sldChg chg="addSp delSp modSp mod modTransition setBg addAnim delAnim modAnim">
        <pc:chgData name="Anna Domina" userId="8844caca-81f1-4569-98ce-31051e6266e6" providerId="ADAL" clId="{59CDBF00-8C8A-8F4B-BA52-2D2F99C9C92B}" dt="2023-08-14T23:41:36.367" v="3564"/>
        <pc:sldMkLst>
          <pc:docMk/>
          <pc:sldMk cId="2067942519" sldId="264"/>
        </pc:sldMkLst>
        <pc:spChg chg="mod">
          <ac:chgData name="Anna Domina" userId="8844caca-81f1-4569-98ce-31051e6266e6" providerId="ADAL" clId="{59CDBF00-8C8A-8F4B-BA52-2D2F99C9C92B}" dt="2023-08-14T22:19:44.331" v="2617" actId="26606"/>
          <ac:spMkLst>
            <pc:docMk/>
            <pc:sldMk cId="2067942519" sldId="264"/>
            <ac:spMk id="2" creationId="{9B28D5E1-0FBF-DE6C-5A08-1A68F68A3BF4}"/>
          </ac:spMkLst>
        </pc:spChg>
        <pc:spChg chg="add del mod">
          <ac:chgData name="Anna Domina" userId="8844caca-81f1-4569-98ce-31051e6266e6" providerId="ADAL" clId="{59CDBF00-8C8A-8F4B-BA52-2D2F99C9C92B}" dt="2023-08-14T22:19:28.149" v="2613" actId="478"/>
          <ac:spMkLst>
            <pc:docMk/>
            <pc:sldMk cId="2067942519" sldId="264"/>
            <ac:spMk id="5" creationId="{53972C4A-089F-E4C5-E55C-16EDEA408480}"/>
          </ac:spMkLst>
        </pc:spChg>
        <pc:spChg chg="add del">
          <ac:chgData name="Anna Domina" userId="8844caca-81f1-4569-98ce-31051e6266e6" providerId="ADAL" clId="{59CDBF00-8C8A-8F4B-BA52-2D2F99C9C92B}" dt="2023-08-14T22:19:44.327" v="2616" actId="26606"/>
          <ac:spMkLst>
            <pc:docMk/>
            <pc:sldMk cId="2067942519" sldId="264"/>
            <ac:spMk id="9" creationId="{269FDCA6-5947-4604-9928-D67DB5CA8B29}"/>
          </ac:spMkLst>
        </pc:spChg>
        <pc:spChg chg="add del">
          <ac:chgData name="Anna Domina" userId="8844caca-81f1-4569-98ce-31051e6266e6" providerId="ADAL" clId="{59CDBF00-8C8A-8F4B-BA52-2D2F99C9C92B}" dt="2023-08-13T06:22:21.995" v="35" actId="26606"/>
          <ac:spMkLst>
            <pc:docMk/>
            <pc:sldMk cId="2067942519" sldId="264"/>
            <ac:spMk id="10" creationId="{5CEBAAEF-3E73-4D85-9A3C-E40FEAFAEE6C}"/>
          </ac:spMkLst>
        </pc:spChg>
        <pc:spChg chg="add del">
          <ac:chgData name="Anna Domina" userId="8844caca-81f1-4569-98ce-31051e6266e6" providerId="ADAL" clId="{59CDBF00-8C8A-8F4B-BA52-2D2F99C9C92B}" dt="2023-08-13T06:22:23.703" v="37" actId="26606"/>
          <ac:spMkLst>
            <pc:docMk/>
            <pc:sldMk cId="2067942519" sldId="264"/>
            <ac:spMk id="12" creationId="{E45B9A22-D3E0-4A7A-8188-5F07F6BDC059}"/>
          </ac:spMkLst>
        </pc:spChg>
        <pc:spChg chg="add del">
          <ac:chgData name="Anna Domina" userId="8844caca-81f1-4569-98ce-31051e6266e6" providerId="ADAL" clId="{59CDBF00-8C8A-8F4B-BA52-2D2F99C9C92B}" dt="2023-08-13T06:22:23.703" v="37" actId="26606"/>
          <ac:spMkLst>
            <pc:docMk/>
            <pc:sldMk cId="2067942519" sldId="264"/>
            <ac:spMk id="13" creationId="{F8307A29-FEF0-4293-B035-77F93A675FB1}"/>
          </ac:spMkLst>
        </pc:spChg>
        <pc:picChg chg="add del mod">
          <ac:chgData name="Anna Domina" userId="8844caca-81f1-4569-98ce-31051e6266e6" providerId="ADAL" clId="{59CDBF00-8C8A-8F4B-BA52-2D2F99C9C92B}" dt="2023-08-14T22:19:28.149" v="2613" actId="478"/>
          <ac:picMkLst>
            <pc:docMk/>
            <pc:sldMk cId="2067942519" sldId="264"/>
            <ac:picMk id="4" creationId="{6EC2D385-676A-3E47-B317-3A1C38633138}"/>
          </ac:picMkLst>
        </pc:picChg>
        <pc:picChg chg="add mod">
          <ac:chgData name="Anna Domina" userId="8844caca-81f1-4569-98ce-31051e6266e6" providerId="ADAL" clId="{59CDBF00-8C8A-8F4B-BA52-2D2F99C9C92B}" dt="2023-08-14T22:19:44.331" v="2617" actId="26606"/>
          <ac:picMkLst>
            <pc:docMk/>
            <pc:sldMk cId="2067942519" sldId="264"/>
            <ac:picMk id="7" creationId="{AF338E96-F975-D104-7837-A19E54B185BF}"/>
          </ac:picMkLst>
        </pc:picChg>
      </pc:sldChg>
      <pc:sldChg chg="modSp mod modTransition">
        <pc:chgData name="Anna Domina" userId="8844caca-81f1-4569-98ce-31051e6266e6" providerId="ADAL" clId="{59CDBF00-8C8A-8F4B-BA52-2D2F99C9C92B}" dt="2023-08-14T23:41:36.367" v="3564"/>
        <pc:sldMkLst>
          <pc:docMk/>
          <pc:sldMk cId="1477569422" sldId="265"/>
        </pc:sldMkLst>
        <pc:spChg chg="mod">
          <ac:chgData name="Anna Domina" userId="8844caca-81f1-4569-98ce-31051e6266e6" providerId="ADAL" clId="{59CDBF00-8C8A-8F4B-BA52-2D2F99C9C92B}" dt="2023-08-14T00:53:07.486" v="1268" actId="20577"/>
          <ac:spMkLst>
            <pc:docMk/>
            <pc:sldMk cId="1477569422" sldId="265"/>
            <ac:spMk id="2" creationId="{2C6860C4-4BC2-76A1-CF9F-4B32D2872833}"/>
          </ac:spMkLst>
        </pc:spChg>
      </pc:sldChg>
      <pc:sldChg chg="modSp mod modTransition">
        <pc:chgData name="Anna Domina" userId="8844caca-81f1-4569-98ce-31051e6266e6" providerId="ADAL" clId="{59CDBF00-8C8A-8F4B-BA52-2D2F99C9C92B}" dt="2023-08-14T23:41:36.367" v="3564"/>
        <pc:sldMkLst>
          <pc:docMk/>
          <pc:sldMk cId="4138402697" sldId="266"/>
        </pc:sldMkLst>
        <pc:spChg chg="mod">
          <ac:chgData name="Anna Domina" userId="8844caca-81f1-4569-98ce-31051e6266e6" providerId="ADAL" clId="{59CDBF00-8C8A-8F4B-BA52-2D2F99C9C92B}" dt="2023-08-14T00:53:11.774" v="1271" actId="20577"/>
          <ac:spMkLst>
            <pc:docMk/>
            <pc:sldMk cId="4138402697" sldId="266"/>
            <ac:spMk id="2" creationId="{2C6860C4-4BC2-76A1-CF9F-4B32D2872833}"/>
          </ac:spMkLst>
        </pc:spChg>
      </pc:sldChg>
      <pc:sldChg chg="addSp delSp modSp mod modTransition">
        <pc:chgData name="Anna Domina" userId="8844caca-81f1-4569-98ce-31051e6266e6" providerId="ADAL" clId="{59CDBF00-8C8A-8F4B-BA52-2D2F99C9C92B}" dt="2023-08-14T23:41:36.367" v="3564"/>
        <pc:sldMkLst>
          <pc:docMk/>
          <pc:sldMk cId="4293385488" sldId="267"/>
        </pc:sldMkLst>
        <pc:spChg chg="mod">
          <ac:chgData name="Anna Domina" userId="8844caca-81f1-4569-98ce-31051e6266e6" providerId="ADAL" clId="{59CDBF00-8C8A-8F4B-BA52-2D2F99C9C92B}" dt="2023-08-13T23:47:34.723" v="852" actId="26606"/>
          <ac:spMkLst>
            <pc:docMk/>
            <pc:sldMk cId="4293385488" sldId="267"/>
            <ac:spMk id="2" creationId="{17BBA4C0-37F7-294F-8D94-016CB3FB4D12}"/>
          </ac:spMkLst>
        </pc:spChg>
        <pc:spChg chg="mod ord">
          <ac:chgData name="Anna Domina" userId="8844caca-81f1-4569-98ce-31051e6266e6" providerId="ADAL" clId="{59CDBF00-8C8A-8F4B-BA52-2D2F99C9C92B}" dt="2023-08-13T23:48:09.054" v="857" actId="5793"/>
          <ac:spMkLst>
            <pc:docMk/>
            <pc:sldMk cId="4293385488" sldId="267"/>
            <ac:spMk id="4" creationId="{3610A52B-F5D2-F349-0E53-2486BDE0299F}"/>
          </ac:spMkLst>
        </pc:spChg>
        <pc:spChg chg="add del mod">
          <ac:chgData name="Anna Domina" userId="8844caca-81f1-4569-98ce-31051e6266e6" providerId="ADAL" clId="{59CDBF00-8C8A-8F4B-BA52-2D2F99C9C92B}" dt="2023-08-13T23:45:55.273" v="832" actId="478"/>
          <ac:spMkLst>
            <pc:docMk/>
            <pc:sldMk cId="4293385488" sldId="267"/>
            <ac:spMk id="13" creationId="{3E19E3AF-F115-A129-4671-CFC554123F06}"/>
          </ac:spMkLst>
        </pc:spChg>
        <pc:spChg chg="add mod">
          <ac:chgData name="Anna Domina" userId="8844caca-81f1-4569-98ce-31051e6266e6" providerId="ADAL" clId="{59CDBF00-8C8A-8F4B-BA52-2D2F99C9C92B}" dt="2023-08-13T23:47:34.723" v="852" actId="26606"/>
          <ac:spMkLst>
            <pc:docMk/>
            <pc:sldMk cId="4293385488" sldId="267"/>
            <ac:spMk id="16" creationId="{78FD136D-0071-59EC-4A1E-41BD3229E4D8}"/>
          </ac:spMkLst>
        </pc:spChg>
        <pc:spChg chg="add del">
          <ac:chgData name="Anna Domina" userId="8844caca-81f1-4569-98ce-31051e6266e6" providerId="ADAL" clId="{59CDBF00-8C8A-8F4B-BA52-2D2F99C9C92B}" dt="2023-08-13T22:00:52.238" v="46" actId="26606"/>
          <ac:spMkLst>
            <pc:docMk/>
            <pc:sldMk cId="4293385488" sldId="267"/>
            <ac:spMk id="18" creationId="{C7EC7370-FF9F-4131-8812-2123F5D9D48E}"/>
          </ac:spMkLst>
        </pc:spChg>
        <pc:spChg chg="add del">
          <ac:chgData name="Anna Domina" userId="8844caca-81f1-4569-98ce-31051e6266e6" providerId="ADAL" clId="{59CDBF00-8C8A-8F4B-BA52-2D2F99C9C92B}" dt="2023-08-13T22:00:52.238" v="46" actId="26606"/>
          <ac:spMkLst>
            <pc:docMk/>
            <pc:sldMk cId="4293385488" sldId="267"/>
            <ac:spMk id="20" creationId="{A3377563-4FF6-4DD0-B84A-CFBB8D783192}"/>
          </ac:spMkLst>
        </pc:spChg>
        <pc:spChg chg="add del">
          <ac:chgData name="Anna Domina" userId="8844caca-81f1-4569-98ce-31051e6266e6" providerId="ADAL" clId="{59CDBF00-8C8A-8F4B-BA52-2D2F99C9C92B}" dt="2023-08-13T23:45:33.540" v="825" actId="26606"/>
          <ac:spMkLst>
            <pc:docMk/>
            <pc:sldMk cId="4293385488" sldId="267"/>
            <ac:spMk id="25" creationId="{2802F820-7889-4EA4-B45A-A7B9B601BF8E}"/>
          </ac:spMkLst>
        </pc:spChg>
        <pc:spChg chg="add del">
          <ac:chgData name="Anna Domina" userId="8844caca-81f1-4569-98ce-31051e6266e6" providerId="ADAL" clId="{59CDBF00-8C8A-8F4B-BA52-2D2F99C9C92B}" dt="2023-08-13T23:45:33.540" v="825" actId="26606"/>
          <ac:spMkLst>
            <pc:docMk/>
            <pc:sldMk cId="4293385488" sldId="267"/>
            <ac:spMk id="27" creationId="{D97A9C51-7F1D-427B-B327-B1C86027049C}"/>
          </ac:spMkLst>
        </pc:spChg>
        <pc:picChg chg="del">
          <ac:chgData name="Anna Domina" userId="8844caca-81f1-4569-98ce-31051e6266e6" providerId="ADAL" clId="{59CDBF00-8C8A-8F4B-BA52-2D2F99C9C92B}" dt="2023-08-13T21:59:33.615" v="40" actId="478"/>
          <ac:picMkLst>
            <pc:docMk/>
            <pc:sldMk cId="4293385488" sldId="267"/>
            <ac:picMk id="10" creationId="{468C4FE6-42AF-DEB1-FF7B-EC6BFB37E2AD}"/>
          </ac:picMkLst>
        </pc:picChg>
        <pc:picChg chg="add del mod ord">
          <ac:chgData name="Anna Domina" userId="8844caca-81f1-4569-98ce-31051e6266e6" providerId="ADAL" clId="{59CDBF00-8C8A-8F4B-BA52-2D2F99C9C92B}" dt="2023-08-13T23:45:55.273" v="832" actId="478"/>
          <ac:picMkLst>
            <pc:docMk/>
            <pc:sldMk cId="4293385488" sldId="267"/>
            <ac:picMk id="12" creationId="{F63A9941-7E21-038D-A5FB-E0422B2796DF}"/>
          </ac:picMkLst>
        </pc:picChg>
        <pc:picChg chg="add mod">
          <ac:chgData name="Anna Domina" userId="8844caca-81f1-4569-98ce-31051e6266e6" providerId="ADAL" clId="{59CDBF00-8C8A-8F4B-BA52-2D2F99C9C92B}" dt="2023-08-13T23:47:34.723" v="852" actId="26606"/>
          <ac:picMkLst>
            <pc:docMk/>
            <pc:sldMk cId="4293385488" sldId="267"/>
            <ac:picMk id="15" creationId="{F6A48D02-0D9C-D304-1CB9-5296E2E158AE}"/>
          </ac:picMkLst>
        </pc:picChg>
      </pc:sldChg>
      <pc:sldChg chg="addSp delSp modSp mod modTransition setBg">
        <pc:chgData name="Anna Domina" userId="8844caca-81f1-4569-98ce-31051e6266e6" providerId="ADAL" clId="{59CDBF00-8C8A-8F4B-BA52-2D2F99C9C92B}" dt="2023-08-14T23:41:36.367" v="3564"/>
        <pc:sldMkLst>
          <pc:docMk/>
          <pc:sldMk cId="559470313" sldId="268"/>
        </pc:sldMkLst>
        <pc:spChg chg="mod">
          <ac:chgData name="Anna Domina" userId="8844caca-81f1-4569-98ce-31051e6266e6" providerId="ADAL" clId="{59CDBF00-8C8A-8F4B-BA52-2D2F99C9C92B}" dt="2023-08-13T23:48:17.955" v="858" actId="26606"/>
          <ac:spMkLst>
            <pc:docMk/>
            <pc:sldMk cId="559470313" sldId="268"/>
            <ac:spMk id="2" creationId="{17BBA4C0-37F7-294F-8D94-016CB3FB4D12}"/>
          </ac:spMkLst>
        </pc:spChg>
        <pc:spChg chg="add del mod ord">
          <ac:chgData name="Anna Domina" userId="8844caca-81f1-4569-98ce-31051e6266e6" providerId="ADAL" clId="{59CDBF00-8C8A-8F4B-BA52-2D2F99C9C92B}" dt="2023-08-13T22:13:04.329" v="185" actId="26606"/>
          <ac:spMkLst>
            <pc:docMk/>
            <pc:sldMk cId="559470313" sldId="268"/>
            <ac:spMk id="5" creationId="{E932FA30-3B4F-B7C1-4CB2-E827A5B19B80}"/>
          </ac:spMkLst>
        </pc:spChg>
        <pc:spChg chg="del">
          <ac:chgData name="Anna Domina" userId="8844caca-81f1-4569-98ce-31051e6266e6" providerId="ADAL" clId="{59CDBF00-8C8A-8F4B-BA52-2D2F99C9C92B}" dt="2023-08-13T22:03:53.257" v="47" actId="478"/>
          <ac:spMkLst>
            <pc:docMk/>
            <pc:sldMk cId="559470313" sldId="268"/>
            <ac:spMk id="8" creationId="{248EA3AB-1E73-89B5-7348-A5EA229601B9}"/>
          </ac:spMkLst>
        </pc:spChg>
        <pc:spChg chg="add mod ord">
          <ac:chgData name="Anna Domina" userId="8844caca-81f1-4569-98ce-31051e6266e6" providerId="ADAL" clId="{59CDBF00-8C8A-8F4B-BA52-2D2F99C9C92B}" dt="2023-08-13T23:48:25.834" v="860" actId="5793"/>
          <ac:spMkLst>
            <pc:docMk/>
            <pc:sldMk cId="559470313" sldId="268"/>
            <ac:spMk id="14" creationId="{E932FA30-3B4F-B7C1-4CB2-E827A5B19B80}"/>
          </ac:spMkLst>
        </pc:spChg>
        <pc:spChg chg="add del">
          <ac:chgData name="Anna Domina" userId="8844caca-81f1-4569-98ce-31051e6266e6" providerId="ADAL" clId="{59CDBF00-8C8A-8F4B-BA52-2D2F99C9C92B}" dt="2023-08-13T22:04:25.305" v="59" actId="26606"/>
          <ac:spMkLst>
            <pc:docMk/>
            <pc:sldMk cId="559470313" sldId="268"/>
            <ac:spMk id="17" creationId="{22AED95D-61C2-4970-8002-144D4677FF08}"/>
          </ac:spMkLst>
        </pc:spChg>
        <pc:spChg chg="add del">
          <ac:chgData name="Anna Domina" userId="8844caca-81f1-4569-98ce-31051e6266e6" providerId="ADAL" clId="{59CDBF00-8C8A-8F4B-BA52-2D2F99C9C92B}" dt="2023-08-13T22:04:25.305" v="59" actId="26606"/>
          <ac:spMkLst>
            <pc:docMk/>
            <pc:sldMk cId="559470313" sldId="268"/>
            <ac:spMk id="18" creationId="{1F55F01E-9490-4740-8DC0-93B25F75B063}"/>
          </ac:spMkLst>
        </pc:spChg>
        <pc:spChg chg="add del">
          <ac:chgData name="Anna Domina" userId="8844caca-81f1-4569-98ce-31051e6266e6" providerId="ADAL" clId="{59CDBF00-8C8A-8F4B-BA52-2D2F99C9C92B}" dt="2023-08-13T22:04:25.301" v="58" actId="26606"/>
          <ac:spMkLst>
            <pc:docMk/>
            <pc:sldMk cId="559470313" sldId="268"/>
            <ac:spMk id="20" creationId="{3BBEBD03-E4CE-4B72-8DF2-6E737BDDFBD4}"/>
          </ac:spMkLst>
        </pc:spChg>
        <pc:spChg chg="add del">
          <ac:chgData name="Anna Domina" userId="8844caca-81f1-4569-98ce-31051e6266e6" providerId="ADAL" clId="{59CDBF00-8C8A-8F4B-BA52-2D2F99C9C92B}" dt="2023-08-13T22:04:25.301" v="58" actId="26606"/>
          <ac:spMkLst>
            <pc:docMk/>
            <pc:sldMk cId="559470313" sldId="268"/>
            <ac:spMk id="21" creationId="{77221359-7E5B-428B-8817-A7C5104279C4}"/>
          </ac:spMkLst>
        </pc:spChg>
        <pc:spChg chg="add del">
          <ac:chgData name="Anna Domina" userId="8844caca-81f1-4569-98ce-31051e6266e6" providerId="ADAL" clId="{59CDBF00-8C8A-8F4B-BA52-2D2F99C9C92B}" dt="2023-08-13T22:03:58.869" v="50" actId="26606"/>
          <ac:spMkLst>
            <pc:docMk/>
            <pc:sldMk cId="559470313" sldId="268"/>
            <ac:spMk id="23" creationId="{2802F820-7889-4EA4-B45A-A7B9B601BF8E}"/>
          </ac:spMkLst>
        </pc:spChg>
        <pc:spChg chg="add del">
          <ac:chgData name="Anna Domina" userId="8844caca-81f1-4569-98ce-31051e6266e6" providerId="ADAL" clId="{59CDBF00-8C8A-8F4B-BA52-2D2F99C9C92B}" dt="2023-08-13T22:03:58.869" v="50" actId="26606"/>
          <ac:spMkLst>
            <pc:docMk/>
            <pc:sldMk cId="559470313" sldId="268"/>
            <ac:spMk id="25" creationId="{D97A9C51-7F1D-427B-B327-B1C86027049C}"/>
          </ac:spMkLst>
        </pc:spChg>
        <pc:spChg chg="add del">
          <ac:chgData name="Anna Domina" userId="8844caca-81f1-4569-98ce-31051e6266e6" providerId="ADAL" clId="{59CDBF00-8C8A-8F4B-BA52-2D2F99C9C92B}" dt="2023-08-13T22:04:15.717" v="52" actId="26606"/>
          <ac:spMkLst>
            <pc:docMk/>
            <pc:sldMk cId="559470313" sldId="268"/>
            <ac:spMk id="27" creationId="{0358FD32-AA91-47A4-9758-8C172B30665A}"/>
          </ac:spMkLst>
        </pc:spChg>
        <pc:spChg chg="add del">
          <ac:chgData name="Anna Domina" userId="8844caca-81f1-4569-98ce-31051e6266e6" providerId="ADAL" clId="{59CDBF00-8C8A-8F4B-BA52-2D2F99C9C92B}" dt="2023-08-13T22:04:15.717" v="52" actId="26606"/>
          <ac:spMkLst>
            <pc:docMk/>
            <pc:sldMk cId="559470313" sldId="268"/>
            <ac:spMk id="28" creationId="{86B5B18B-0170-4F1B-BF40-89BD5772C006}"/>
          </ac:spMkLst>
        </pc:spChg>
        <pc:spChg chg="add del">
          <ac:chgData name="Anna Domina" userId="8844caca-81f1-4569-98ce-31051e6266e6" providerId="ADAL" clId="{59CDBF00-8C8A-8F4B-BA52-2D2F99C9C92B}" dt="2023-08-13T22:04:16.606" v="54" actId="26606"/>
          <ac:spMkLst>
            <pc:docMk/>
            <pc:sldMk cId="559470313" sldId="268"/>
            <ac:spMk id="30" creationId="{3BBEBD03-E4CE-4B72-8DF2-6E737BDDFBD4}"/>
          </ac:spMkLst>
        </pc:spChg>
        <pc:spChg chg="add del">
          <ac:chgData name="Anna Domina" userId="8844caca-81f1-4569-98ce-31051e6266e6" providerId="ADAL" clId="{59CDBF00-8C8A-8F4B-BA52-2D2F99C9C92B}" dt="2023-08-13T22:04:16.606" v="54" actId="26606"/>
          <ac:spMkLst>
            <pc:docMk/>
            <pc:sldMk cId="559470313" sldId="268"/>
            <ac:spMk id="31" creationId="{77221359-7E5B-428B-8817-A7C5104279C4}"/>
          </ac:spMkLst>
        </pc:spChg>
        <pc:graphicFrameChg chg="add del">
          <ac:chgData name="Anna Domina" userId="8844caca-81f1-4569-98ce-31051e6266e6" providerId="ADAL" clId="{59CDBF00-8C8A-8F4B-BA52-2D2F99C9C92B}" dt="2023-08-13T22:13:04.323" v="184" actId="26606"/>
          <ac:graphicFrameMkLst>
            <pc:docMk/>
            <pc:sldMk cId="559470313" sldId="268"/>
            <ac:graphicFrameMk id="12" creationId="{BD9B8844-51AF-3F92-BB8D-408C716F9408}"/>
          </ac:graphicFrameMkLst>
        </pc:graphicFrameChg>
        <pc:picChg chg="del">
          <ac:chgData name="Anna Domina" userId="8844caca-81f1-4569-98ce-31051e6266e6" providerId="ADAL" clId="{59CDBF00-8C8A-8F4B-BA52-2D2F99C9C92B}" dt="2023-08-13T22:03:53.257" v="47" actId="478"/>
          <ac:picMkLst>
            <pc:docMk/>
            <pc:sldMk cId="559470313" sldId="268"/>
            <ac:picMk id="7" creationId="{88F4D781-5B6E-FD8A-DBBE-7E173240802B}"/>
          </ac:picMkLst>
        </pc:picChg>
        <pc:picChg chg="add mod ord">
          <ac:chgData name="Anna Domina" userId="8844caca-81f1-4569-98ce-31051e6266e6" providerId="ADAL" clId="{59CDBF00-8C8A-8F4B-BA52-2D2F99C9C92B}" dt="2023-08-13T23:48:17.955" v="858" actId="26606"/>
          <ac:picMkLst>
            <pc:docMk/>
            <pc:sldMk cId="559470313" sldId="268"/>
            <ac:picMk id="10" creationId="{52299587-34F4-4A9C-B0A7-40B72F27C5F0}"/>
          </ac:picMkLst>
        </pc:picChg>
      </pc:sldChg>
      <pc:sldChg chg="modSp mod modTransition">
        <pc:chgData name="Anna Domina" userId="8844caca-81f1-4569-98ce-31051e6266e6" providerId="ADAL" clId="{59CDBF00-8C8A-8F4B-BA52-2D2F99C9C92B}" dt="2023-08-14T23:41:36.367" v="3564"/>
        <pc:sldMkLst>
          <pc:docMk/>
          <pc:sldMk cId="2460025021" sldId="269"/>
        </pc:sldMkLst>
        <pc:spChg chg="mod">
          <ac:chgData name="Anna Domina" userId="8844caca-81f1-4569-98ce-31051e6266e6" providerId="ADAL" clId="{59CDBF00-8C8A-8F4B-BA52-2D2F99C9C92B}" dt="2023-08-13T23:49:08.541" v="871" actId="20577"/>
          <ac:spMkLst>
            <pc:docMk/>
            <pc:sldMk cId="2460025021" sldId="269"/>
            <ac:spMk id="2" creationId="{17BBA4C0-37F7-294F-8D94-016CB3FB4D12}"/>
          </ac:spMkLst>
        </pc:spChg>
        <pc:spChg chg="mod">
          <ac:chgData name="Anna Domina" userId="8844caca-81f1-4569-98ce-31051e6266e6" providerId="ADAL" clId="{59CDBF00-8C8A-8F4B-BA52-2D2F99C9C92B}" dt="2023-08-13T22:14:59.792" v="187" actId="14100"/>
          <ac:spMkLst>
            <pc:docMk/>
            <pc:sldMk cId="2460025021" sldId="269"/>
            <ac:spMk id="5" creationId="{E932FA30-3B4F-B7C1-4CB2-E827A5B19B80}"/>
          </ac:spMkLst>
        </pc:spChg>
      </pc:sldChg>
      <pc:sldChg chg="addSp delSp modSp new mod modTransition setBg addAnim delAnim modAnim setClrOvrMap">
        <pc:chgData name="Anna Domina" userId="8844caca-81f1-4569-98ce-31051e6266e6" providerId="ADAL" clId="{59CDBF00-8C8A-8F4B-BA52-2D2F99C9C92B}" dt="2023-08-14T23:43:30.337" v="3565"/>
        <pc:sldMkLst>
          <pc:docMk/>
          <pc:sldMk cId="4226459813" sldId="270"/>
        </pc:sldMkLst>
        <pc:spChg chg="mod ord">
          <ac:chgData name="Anna Domina" userId="8844caca-81f1-4569-98ce-31051e6266e6" providerId="ADAL" clId="{59CDBF00-8C8A-8F4B-BA52-2D2F99C9C92B}" dt="2023-08-13T06:20:37.243" v="25" actId="26606"/>
          <ac:spMkLst>
            <pc:docMk/>
            <pc:sldMk cId="4226459813" sldId="270"/>
            <ac:spMk id="2" creationId="{7F348839-5163-FB11-4BFB-BE14EF76DE1C}"/>
          </ac:spMkLst>
        </pc:spChg>
        <pc:spChg chg="add del">
          <ac:chgData name="Anna Domina" userId="8844caca-81f1-4569-98ce-31051e6266e6" providerId="ADAL" clId="{59CDBF00-8C8A-8F4B-BA52-2D2F99C9C92B}" dt="2023-08-13T06:20:31.506" v="22" actId="26606"/>
          <ac:spMkLst>
            <pc:docMk/>
            <pc:sldMk cId="4226459813" sldId="270"/>
            <ac:spMk id="11" creationId="{08BB1C48-A06D-4315-9809-A60A6F41CBF5}"/>
          </ac:spMkLst>
        </pc:spChg>
        <pc:picChg chg="add del mod">
          <ac:chgData name="Anna Domina" userId="8844caca-81f1-4569-98ce-31051e6266e6" providerId="ADAL" clId="{59CDBF00-8C8A-8F4B-BA52-2D2F99C9C92B}" dt="2023-08-13T06:20:16.405" v="12" actId="478"/>
          <ac:picMkLst>
            <pc:docMk/>
            <pc:sldMk cId="4226459813" sldId="270"/>
            <ac:picMk id="4" creationId="{A3C848D4-8247-2519-D5BE-05DD679F3B55}"/>
          </ac:picMkLst>
        </pc:picChg>
        <pc:picChg chg="add mod">
          <ac:chgData name="Anna Domina" userId="8844caca-81f1-4569-98ce-31051e6266e6" providerId="ADAL" clId="{59CDBF00-8C8A-8F4B-BA52-2D2F99C9C92B}" dt="2023-08-13T06:20:37.243" v="25" actId="26606"/>
          <ac:picMkLst>
            <pc:docMk/>
            <pc:sldMk cId="4226459813" sldId="270"/>
            <ac:picMk id="6" creationId="{EF505EE7-D1BC-E4FF-4A52-04A0097AE5E5}"/>
          </ac:picMkLst>
        </pc:picChg>
      </pc:sldChg>
      <pc:sldChg chg="addSp delSp modSp new del">
        <pc:chgData name="Anna Domina" userId="8844caca-81f1-4569-98ce-31051e6266e6" providerId="ADAL" clId="{59CDBF00-8C8A-8F4B-BA52-2D2F99C9C92B}" dt="2023-08-13T22:48:15.390" v="272" actId="2696"/>
        <pc:sldMkLst>
          <pc:docMk/>
          <pc:sldMk cId="3214736735" sldId="271"/>
        </pc:sldMkLst>
        <pc:spChg chg="del">
          <ac:chgData name="Anna Domina" userId="8844caca-81f1-4569-98ce-31051e6266e6" providerId="ADAL" clId="{59CDBF00-8C8A-8F4B-BA52-2D2F99C9C92B}" dt="2023-08-13T22:29:32.521" v="270"/>
          <ac:spMkLst>
            <pc:docMk/>
            <pc:sldMk cId="3214736735" sldId="271"/>
            <ac:spMk id="2" creationId="{734EB0C9-805E-FA13-F485-CD22D501C50F}"/>
          </ac:spMkLst>
        </pc:spChg>
        <pc:spChg chg="add mod">
          <ac:chgData name="Anna Domina" userId="8844caca-81f1-4569-98ce-31051e6266e6" providerId="ADAL" clId="{59CDBF00-8C8A-8F4B-BA52-2D2F99C9C92B}" dt="2023-08-13T22:29:32.521" v="270"/>
          <ac:spMkLst>
            <pc:docMk/>
            <pc:sldMk cId="3214736735" sldId="271"/>
            <ac:spMk id="3" creationId="{CD337042-8262-59DC-8358-E4D17F77A218}"/>
          </ac:spMkLst>
        </pc:spChg>
      </pc:sldChg>
      <pc:sldChg chg="addSp delSp modSp add mod modTransition setBg">
        <pc:chgData name="Anna Domina" userId="8844caca-81f1-4569-98ce-31051e6266e6" providerId="ADAL" clId="{59CDBF00-8C8A-8F4B-BA52-2D2F99C9C92B}" dt="2023-08-14T23:41:36.367" v="3564"/>
        <pc:sldMkLst>
          <pc:docMk/>
          <pc:sldMk cId="3795621640" sldId="272"/>
        </pc:sldMkLst>
        <pc:spChg chg="del">
          <ac:chgData name="Anna Domina" userId="8844caca-81f1-4569-98ce-31051e6266e6" providerId="ADAL" clId="{59CDBF00-8C8A-8F4B-BA52-2D2F99C9C92B}" dt="2023-08-13T23:49:44.336" v="878" actId="478"/>
          <ac:spMkLst>
            <pc:docMk/>
            <pc:sldMk cId="3795621640" sldId="272"/>
            <ac:spMk id="2" creationId="{526E289F-3EF3-5AE2-A933-5A6EFC3ADC16}"/>
          </ac:spMkLst>
        </pc:spChg>
        <pc:spChg chg="mod">
          <ac:chgData name="Anna Domina" userId="8844caca-81f1-4569-98ce-31051e6266e6" providerId="ADAL" clId="{59CDBF00-8C8A-8F4B-BA52-2D2F99C9C92B}" dt="2023-08-13T23:51:56.977" v="922" actId="1076"/>
          <ac:spMkLst>
            <pc:docMk/>
            <pc:sldMk cId="3795621640" sldId="272"/>
            <ac:spMk id="3" creationId="{67CB2C05-2BCC-ED2B-F733-30F676D43762}"/>
          </ac:spMkLst>
        </pc:spChg>
        <pc:spChg chg="mod">
          <ac:chgData name="Anna Domina" userId="8844caca-81f1-4569-98ce-31051e6266e6" providerId="ADAL" clId="{59CDBF00-8C8A-8F4B-BA52-2D2F99C9C92B}" dt="2023-08-13T23:52:06.361" v="924" actId="1076"/>
          <ac:spMkLst>
            <pc:docMk/>
            <pc:sldMk cId="3795621640" sldId="272"/>
            <ac:spMk id="4" creationId="{39182D0B-E926-631B-7C66-E8D9471D56E1}"/>
          </ac:spMkLst>
        </pc:spChg>
        <pc:spChg chg="del mod">
          <ac:chgData name="Anna Domina" userId="8844caca-81f1-4569-98ce-31051e6266e6" providerId="ADAL" clId="{59CDBF00-8C8A-8F4B-BA52-2D2F99C9C92B}" dt="2023-08-13T22:51:40.025" v="300" actId="478"/>
          <ac:spMkLst>
            <pc:docMk/>
            <pc:sldMk cId="3795621640" sldId="272"/>
            <ac:spMk id="5" creationId="{01EA675A-23C9-1DEB-C75E-DBA2B25BB1DF}"/>
          </ac:spMkLst>
        </pc:spChg>
        <pc:spChg chg="add mod">
          <ac:chgData name="Anna Domina" userId="8844caca-81f1-4569-98ce-31051e6266e6" providerId="ADAL" clId="{59CDBF00-8C8A-8F4B-BA52-2D2F99C9C92B}" dt="2023-08-13T23:51:54.845" v="921" actId="1076"/>
          <ac:spMkLst>
            <pc:docMk/>
            <pc:sldMk cId="3795621640" sldId="272"/>
            <ac:spMk id="6" creationId="{90FBE4E2-584E-9B65-3822-50E6D1C5DF00}"/>
          </ac:spMkLst>
        </pc:spChg>
        <pc:spChg chg="add del mod">
          <ac:chgData name="Anna Domina" userId="8844caca-81f1-4569-98ce-31051e6266e6" providerId="ADAL" clId="{59CDBF00-8C8A-8F4B-BA52-2D2F99C9C92B}" dt="2023-08-13T23:49:47.902" v="879" actId="478"/>
          <ac:spMkLst>
            <pc:docMk/>
            <pc:sldMk cId="3795621640" sldId="272"/>
            <ac:spMk id="8" creationId="{3B8EFDBB-8C4C-E555-E566-5AB8971F3068}"/>
          </ac:spMkLst>
        </pc:spChg>
        <pc:spChg chg="add mod">
          <ac:chgData name="Anna Domina" userId="8844caca-81f1-4569-98ce-31051e6266e6" providerId="ADAL" clId="{59CDBF00-8C8A-8F4B-BA52-2D2F99C9C92B}" dt="2023-08-13T23:51:30.637" v="916" actId="26606"/>
          <ac:spMkLst>
            <pc:docMk/>
            <pc:sldMk cId="3795621640" sldId="272"/>
            <ac:spMk id="15" creationId="{A67AC8C2-7CB1-4E9C-8AB7-47B632D436C3}"/>
          </ac:spMkLst>
        </pc:spChg>
        <pc:spChg chg="add mod">
          <ac:chgData name="Anna Domina" userId="8844caca-81f1-4569-98ce-31051e6266e6" providerId="ADAL" clId="{59CDBF00-8C8A-8F4B-BA52-2D2F99C9C92B}" dt="2023-08-13T23:51:30.637" v="916" actId="26606"/>
          <ac:spMkLst>
            <pc:docMk/>
            <pc:sldMk cId="3795621640" sldId="272"/>
            <ac:spMk id="17" creationId="{B298CEC4-AAEA-44CE-9159-E949362D42B4}"/>
          </ac:spMkLst>
        </pc:spChg>
        <pc:spChg chg="add del">
          <ac:chgData name="Anna Domina" userId="8844caca-81f1-4569-98ce-31051e6266e6" providerId="ADAL" clId="{59CDBF00-8C8A-8F4B-BA52-2D2F99C9C92B}" dt="2023-08-13T23:51:30.636" v="915" actId="26606"/>
          <ac:spMkLst>
            <pc:docMk/>
            <pc:sldMk cId="3795621640" sldId="272"/>
            <ac:spMk id="22" creationId="{A67AC8C2-7CB1-4E9C-8AB7-47B632D436C3}"/>
          </ac:spMkLst>
        </pc:spChg>
        <pc:spChg chg="add del">
          <ac:chgData name="Anna Domina" userId="8844caca-81f1-4569-98ce-31051e6266e6" providerId="ADAL" clId="{59CDBF00-8C8A-8F4B-BA52-2D2F99C9C92B}" dt="2023-08-13T23:51:30.636" v="915" actId="26606"/>
          <ac:spMkLst>
            <pc:docMk/>
            <pc:sldMk cId="3795621640" sldId="272"/>
            <ac:spMk id="24" creationId="{B298CEC4-AAEA-44CE-9159-E949362D42B4}"/>
          </ac:spMkLst>
        </pc:spChg>
        <pc:picChg chg="mod">
          <ac:chgData name="Anna Domina" userId="8844caca-81f1-4569-98ce-31051e6266e6" providerId="ADAL" clId="{59CDBF00-8C8A-8F4B-BA52-2D2F99C9C92B}" dt="2023-08-13T23:51:30.637" v="916" actId="26606"/>
          <ac:picMkLst>
            <pc:docMk/>
            <pc:sldMk cId="3795621640" sldId="272"/>
            <ac:picMk id="10" creationId="{6F299B4C-5059-AFB0-B5DC-EBC9CB77BDAE}"/>
          </ac:picMkLst>
        </pc:picChg>
      </pc:sldChg>
      <pc:sldChg chg="addSp delSp modSp add mod modTransition setBg">
        <pc:chgData name="Anna Domina" userId="8844caca-81f1-4569-98ce-31051e6266e6" providerId="ADAL" clId="{59CDBF00-8C8A-8F4B-BA52-2D2F99C9C92B}" dt="2023-08-14T23:41:36.367" v="3564"/>
        <pc:sldMkLst>
          <pc:docMk/>
          <pc:sldMk cId="2025895398" sldId="273"/>
        </pc:sldMkLst>
        <pc:spChg chg="del">
          <ac:chgData name="Anna Domina" userId="8844caca-81f1-4569-98ce-31051e6266e6" providerId="ADAL" clId="{59CDBF00-8C8A-8F4B-BA52-2D2F99C9C92B}" dt="2023-08-13T23:49:51.500" v="880" actId="478"/>
          <ac:spMkLst>
            <pc:docMk/>
            <pc:sldMk cId="2025895398" sldId="273"/>
            <ac:spMk id="2" creationId="{526E289F-3EF3-5AE2-A933-5A6EFC3ADC16}"/>
          </ac:spMkLst>
        </pc:spChg>
        <pc:spChg chg="mod">
          <ac:chgData name="Anna Domina" userId="8844caca-81f1-4569-98ce-31051e6266e6" providerId="ADAL" clId="{59CDBF00-8C8A-8F4B-BA52-2D2F99C9C92B}" dt="2023-08-13T23:51:37.628" v="918" actId="1076"/>
          <ac:spMkLst>
            <pc:docMk/>
            <pc:sldMk cId="2025895398" sldId="273"/>
            <ac:spMk id="3" creationId="{67CB2C05-2BCC-ED2B-F733-30F676D43762}"/>
          </ac:spMkLst>
        </pc:spChg>
        <pc:spChg chg="mod">
          <ac:chgData name="Anna Domina" userId="8844caca-81f1-4569-98ce-31051e6266e6" providerId="ADAL" clId="{59CDBF00-8C8A-8F4B-BA52-2D2F99C9C92B}" dt="2023-08-13T23:51:45.841" v="920" actId="14100"/>
          <ac:spMkLst>
            <pc:docMk/>
            <pc:sldMk cId="2025895398" sldId="273"/>
            <ac:spMk id="4" creationId="{39182D0B-E926-631B-7C66-E8D9471D56E1}"/>
          </ac:spMkLst>
        </pc:spChg>
        <pc:spChg chg="del mod">
          <ac:chgData name="Anna Domina" userId="8844caca-81f1-4569-98ce-31051e6266e6" providerId="ADAL" clId="{59CDBF00-8C8A-8F4B-BA52-2D2F99C9C92B}" dt="2023-08-13T22:51:07.285" v="291" actId="478"/>
          <ac:spMkLst>
            <pc:docMk/>
            <pc:sldMk cId="2025895398" sldId="273"/>
            <ac:spMk id="5" creationId="{01EA675A-23C9-1DEB-C75E-DBA2B25BB1DF}"/>
          </ac:spMkLst>
        </pc:spChg>
        <pc:spChg chg="add mod">
          <ac:chgData name="Anna Domina" userId="8844caca-81f1-4569-98ce-31051e6266e6" providerId="ADAL" clId="{59CDBF00-8C8A-8F4B-BA52-2D2F99C9C92B}" dt="2023-08-13T23:51:35.960" v="917" actId="1076"/>
          <ac:spMkLst>
            <pc:docMk/>
            <pc:sldMk cId="2025895398" sldId="273"/>
            <ac:spMk id="6" creationId="{B4B133F9-B2DA-346E-4DA3-5C5C28C94056}"/>
          </ac:spMkLst>
        </pc:spChg>
        <pc:spChg chg="add del mod">
          <ac:chgData name="Anna Domina" userId="8844caca-81f1-4569-98ce-31051e6266e6" providerId="ADAL" clId="{59CDBF00-8C8A-8F4B-BA52-2D2F99C9C92B}" dt="2023-08-13T23:49:55.483" v="881" actId="478"/>
          <ac:spMkLst>
            <pc:docMk/>
            <pc:sldMk cId="2025895398" sldId="273"/>
            <ac:spMk id="8" creationId="{E588D060-FD12-9E48-B7F2-A846CBA84B7C}"/>
          </ac:spMkLst>
        </pc:spChg>
        <pc:spChg chg="add">
          <ac:chgData name="Anna Domina" userId="8844caca-81f1-4569-98ce-31051e6266e6" providerId="ADAL" clId="{59CDBF00-8C8A-8F4B-BA52-2D2F99C9C92B}" dt="2023-08-13T23:51:17.208" v="909" actId="26606"/>
          <ac:spMkLst>
            <pc:docMk/>
            <pc:sldMk cId="2025895398" sldId="273"/>
            <ac:spMk id="15" creationId="{A67AC8C2-7CB1-4E9C-8AB7-47B632D436C3}"/>
          </ac:spMkLst>
        </pc:spChg>
        <pc:spChg chg="add">
          <ac:chgData name="Anna Domina" userId="8844caca-81f1-4569-98ce-31051e6266e6" providerId="ADAL" clId="{59CDBF00-8C8A-8F4B-BA52-2D2F99C9C92B}" dt="2023-08-13T23:51:17.208" v="909" actId="26606"/>
          <ac:spMkLst>
            <pc:docMk/>
            <pc:sldMk cId="2025895398" sldId="273"/>
            <ac:spMk id="17" creationId="{B298CEC4-AAEA-44CE-9159-E949362D42B4}"/>
          </ac:spMkLst>
        </pc:spChg>
        <pc:picChg chg="mod">
          <ac:chgData name="Anna Domina" userId="8844caca-81f1-4569-98ce-31051e6266e6" providerId="ADAL" clId="{59CDBF00-8C8A-8F4B-BA52-2D2F99C9C92B}" dt="2023-08-13T23:51:17.208" v="909" actId="26606"/>
          <ac:picMkLst>
            <pc:docMk/>
            <pc:sldMk cId="2025895398" sldId="273"/>
            <ac:picMk id="10" creationId="{6F299B4C-5059-AFB0-B5DC-EBC9CB77BDAE}"/>
          </ac:picMkLst>
        </pc:picChg>
      </pc:sldChg>
      <pc:sldChg chg="addSp delSp modSp add del mod setBg">
        <pc:chgData name="Anna Domina" userId="8844caca-81f1-4569-98ce-31051e6266e6" providerId="ADAL" clId="{59CDBF00-8C8A-8F4B-BA52-2D2F99C9C92B}" dt="2023-08-13T23:55:02.612" v="939" actId="2696"/>
        <pc:sldMkLst>
          <pc:docMk/>
          <pc:sldMk cId="1585963289" sldId="274"/>
        </pc:sldMkLst>
        <pc:spChg chg="del">
          <ac:chgData name="Anna Domina" userId="8844caca-81f1-4569-98ce-31051e6266e6" providerId="ADAL" clId="{59CDBF00-8C8A-8F4B-BA52-2D2F99C9C92B}" dt="2023-08-13T23:49:59.535" v="882" actId="478"/>
          <ac:spMkLst>
            <pc:docMk/>
            <pc:sldMk cId="1585963289" sldId="274"/>
            <ac:spMk id="2" creationId="{526E289F-3EF3-5AE2-A933-5A6EFC3ADC16}"/>
          </ac:spMkLst>
        </pc:spChg>
        <pc:spChg chg="del">
          <ac:chgData name="Anna Domina" userId="8844caca-81f1-4569-98ce-31051e6266e6" providerId="ADAL" clId="{59CDBF00-8C8A-8F4B-BA52-2D2F99C9C92B}" dt="2023-08-13T22:53:06.828" v="320" actId="478"/>
          <ac:spMkLst>
            <pc:docMk/>
            <pc:sldMk cId="1585963289" sldId="274"/>
            <ac:spMk id="3" creationId="{67CB2C05-2BCC-ED2B-F733-30F676D43762}"/>
          </ac:spMkLst>
        </pc:spChg>
        <pc:spChg chg="del">
          <ac:chgData name="Anna Domina" userId="8844caca-81f1-4569-98ce-31051e6266e6" providerId="ADAL" clId="{59CDBF00-8C8A-8F4B-BA52-2D2F99C9C92B}" dt="2023-08-13T22:53:04.540" v="319" actId="478"/>
          <ac:spMkLst>
            <pc:docMk/>
            <pc:sldMk cId="1585963289" sldId="274"/>
            <ac:spMk id="4" creationId="{39182D0B-E926-631B-7C66-E8D9471D56E1}"/>
          </ac:spMkLst>
        </pc:spChg>
        <pc:spChg chg="mod">
          <ac:chgData name="Anna Domina" userId="8844caca-81f1-4569-98ce-31051e6266e6" providerId="ADAL" clId="{59CDBF00-8C8A-8F4B-BA52-2D2F99C9C92B}" dt="2023-08-13T23:52:35.787" v="926" actId="26606"/>
          <ac:spMkLst>
            <pc:docMk/>
            <pc:sldMk cId="1585963289" sldId="274"/>
            <ac:spMk id="6" creationId="{B4B133F9-B2DA-346E-4DA3-5C5C28C94056}"/>
          </ac:spMkLst>
        </pc:spChg>
        <pc:spChg chg="add mod ord">
          <ac:chgData name="Anna Domina" userId="8844caca-81f1-4569-98ce-31051e6266e6" providerId="ADAL" clId="{59CDBF00-8C8A-8F4B-BA52-2D2F99C9C92B}" dt="2023-08-13T23:52:35.787" v="926" actId="26606"/>
          <ac:spMkLst>
            <pc:docMk/>
            <pc:sldMk cId="1585963289" sldId="274"/>
            <ac:spMk id="7" creationId="{F1E0AB1D-7707-9C3D-DF59-CB52B0F9337B}"/>
          </ac:spMkLst>
        </pc:spChg>
        <pc:spChg chg="add del">
          <ac:chgData name="Anna Domina" userId="8844caca-81f1-4569-98ce-31051e6266e6" providerId="ADAL" clId="{59CDBF00-8C8A-8F4B-BA52-2D2F99C9C92B}" dt="2023-08-13T23:52:35.787" v="926" actId="26606"/>
          <ac:spMkLst>
            <pc:docMk/>
            <pc:sldMk cId="1585963289" sldId="274"/>
            <ac:spMk id="15" creationId="{3BBEBD03-E4CE-4B72-8DF2-6E737BDDFBD4}"/>
          </ac:spMkLst>
        </pc:spChg>
        <pc:spChg chg="add del">
          <ac:chgData name="Anna Domina" userId="8844caca-81f1-4569-98ce-31051e6266e6" providerId="ADAL" clId="{59CDBF00-8C8A-8F4B-BA52-2D2F99C9C92B}" dt="2023-08-13T23:52:35.787" v="926" actId="26606"/>
          <ac:spMkLst>
            <pc:docMk/>
            <pc:sldMk cId="1585963289" sldId="274"/>
            <ac:spMk id="17" creationId="{77221359-7E5B-428B-8817-A7C5104279C4}"/>
          </ac:spMkLst>
        </pc:spChg>
        <pc:picChg chg="mod ord">
          <ac:chgData name="Anna Domina" userId="8844caca-81f1-4569-98ce-31051e6266e6" providerId="ADAL" clId="{59CDBF00-8C8A-8F4B-BA52-2D2F99C9C92B}" dt="2023-08-13T23:52:35.787" v="926" actId="26606"/>
          <ac:picMkLst>
            <pc:docMk/>
            <pc:sldMk cId="1585963289" sldId="274"/>
            <ac:picMk id="10" creationId="{6F299B4C-5059-AFB0-B5DC-EBC9CB77BDAE}"/>
          </ac:picMkLst>
        </pc:picChg>
      </pc:sldChg>
      <pc:sldChg chg="addSp delSp modSp add mod ord modTransition setBg">
        <pc:chgData name="Anna Domina" userId="8844caca-81f1-4569-98ce-31051e6266e6" providerId="ADAL" clId="{59CDBF00-8C8A-8F4B-BA52-2D2F99C9C92B}" dt="2023-08-14T23:41:36.367" v="3564"/>
        <pc:sldMkLst>
          <pc:docMk/>
          <pc:sldMk cId="3677781852" sldId="275"/>
        </pc:sldMkLst>
        <pc:spChg chg="mod">
          <ac:chgData name="Anna Domina" userId="8844caca-81f1-4569-98ce-31051e6266e6" providerId="ADAL" clId="{59CDBF00-8C8A-8F4B-BA52-2D2F99C9C92B}" dt="2023-08-14T00:08:10.772" v="998" actId="14100"/>
          <ac:spMkLst>
            <pc:docMk/>
            <pc:sldMk cId="3677781852" sldId="275"/>
            <ac:spMk id="2" creationId="{33DBA07E-58E2-F889-1732-A31282D242C3}"/>
          </ac:spMkLst>
        </pc:spChg>
        <pc:spChg chg="add del mod">
          <ac:chgData name="Anna Domina" userId="8844caca-81f1-4569-98ce-31051e6266e6" providerId="ADAL" clId="{59CDBF00-8C8A-8F4B-BA52-2D2F99C9C92B}" dt="2023-08-13T23:15:15.500" v="543" actId="478"/>
          <ac:spMkLst>
            <pc:docMk/>
            <pc:sldMk cId="3677781852" sldId="275"/>
            <ac:spMk id="3" creationId="{A410E156-0265-E10D-3CE9-A985416487C2}"/>
          </ac:spMkLst>
        </pc:spChg>
        <pc:spChg chg="add del mod">
          <ac:chgData name="Anna Domina" userId="8844caca-81f1-4569-98ce-31051e6266e6" providerId="ADAL" clId="{59CDBF00-8C8A-8F4B-BA52-2D2F99C9C92B}" dt="2023-08-13T23:56:28.826" v="958" actId="478"/>
          <ac:spMkLst>
            <pc:docMk/>
            <pc:sldMk cId="3677781852" sldId="275"/>
            <ac:spMk id="4" creationId="{EDDC0115-68AD-B44F-87E4-975D12387A14}"/>
          </ac:spMkLst>
        </pc:spChg>
        <pc:spChg chg="mod">
          <ac:chgData name="Anna Domina" userId="8844caca-81f1-4569-98ce-31051e6266e6" providerId="ADAL" clId="{59CDBF00-8C8A-8F4B-BA52-2D2F99C9C92B}" dt="2023-08-13T23:21:20.292" v="583" actId="27803"/>
          <ac:spMkLst>
            <pc:docMk/>
            <pc:sldMk cId="3677781852" sldId="275"/>
            <ac:spMk id="13" creationId="{F5100FFF-54BC-79D6-F991-B59F5EC4FD8E}"/>
          </ac:spMkLst>
        </pc:spChg>
        <pc:spChg chg="mod">
          <ac:chgData name="Anna Domina" userId="8844caca-81f1-4569-98ce-31051e6266e6" providerId="ADAL" clId="{59CDBF00-8C8A-8F4B-BA52-2D2F99C9C92B}" dt="2023-08-13T23:21:20.292" v="583" actId="27803"/>
          <ac:spMkLst>
            <pc:docMk/>
            <pc:sldMk cId="3677781852" sldId="275"/>
            <ac:spMk id="14" creationId="{F07CE8F8-2F9E-6E20-CFA9-C1624B50A52E}"/>
          </ac:spMkLst>
        </pc:spChg>
        <pc:spChg chg="mod">
          <ac:chgData name="Anna Domina" userId="8844caca-81f1-4569-98ce-31051e6266e6" providerId="ADAL" clId="{59CDBF00-8C8A-8F4B-BA52-2D2F99C9C92B}" dt="2023-08-13T23:21:20.292" v="583" actId="27803"/>
          <ac:spMkLst>
            <pc:docMk/>
            <pc:sldMk cId="3677781852" sldId="275"/>
            <ac:spMk id="15" creationId="{DD143C35-9DDD-0E87-3802-FA22B9AD1568}"/>
          </ac:spMkLst>
        </pc:spChg>
        <pc:spChg chg="mod">
          <ac:chgData name="Anna Domina" userId="8844caca-81f1-4569-98ce-31051e6266e6" providerId="ADAL" clId="{59CDBF00-8C8A-8F4B-BA52-2D2F99C9C92B}" dt="2023-08-13T23:21:20.292" v="583" actId="27803"/>
          <ac:spMkLst>
            <pc:docMk/>
            <pc:sldMk cId="3677781852" sldId="275"/>
            <ac:spMk id="16" creationId="{6A27A5E5-0123-439F-1508-2BAFE15B19B2}"/>
          </ac:spMkLst>
        </pc:spChg>
        <pc:spChg chg="mod">
          <ac:chgData name="Anna Domina" userId="8844caca-81f1-4569-98ce-31051e6266e6" providerId="ADAL" clId="{59CDBF00-8C8A-8F4B-BA52-2D2F99C9C92B}" dt="2023-08-13T23:21:20.292" v="583" actId="27803"/>
          <ac:spMkLst>
            <pc:docMk/>
            <pc:sldMk cId="3677781852" sldId="275"/>
            <ac:spMk id="17" creationId="{996A316C-52C7-A91D-DF20-ADE5FA8FB7DB}"/>
          </ac:spMkLst>
        </pc:spChg>
        <pc:spChg chg="add del mod">
          <ac:chgData name="Anna Domina" userId="8844caca-81f1-4569-98ce-31051e6266e6" providerId="ADAL" clId="{59CDBF00-8C8A-8F4B-BA52-2D2F99C9C92B}" dt="2023-08-13T23:22:00.577" v="591" actId="12084"/>
          <ac:spMkLst>
            <pc:docMk/>
            <pc:sldMk cId="3677781852" sldId="275"/>
            <ac:spMk id="19" creationId="{8C805349-1A2D-BFAE-A746-9C56F1798DE0}"/>
          </ac:spMkLst>
        </pc:spChg>
        <pc:spChg chg="add">
          <ac:chgData name="Anna Domina" userId="8844caca-81f1-4569-98ce-31051e6266e6" providerId="ADAL" clId="{59CDBF00-8C8A-8F4B-BA52-2D2F99C9C92B}" dt="2023-08-14T00:07:41.667" v="996" actId="26606"/>
          <ac:spMkLst>
            <pc:docMk/>
            <pc:sldMk cId="3677781852" sldId="275"/>
            <ac:spMk id="23" creationId="{3CFBDDEF-3E20-4AEE-9017-2C2560F70B05}"/>
          </ac:spMkLst>
        </pc:spChg>
        <pc:spChg chg="add">
          <ac:chgData name="Anna Domina" userId="8844caca-81f1-4569-98ce-31051e6266e6" providerId="ADAL" clId="{59CDBF00-8C8A-8F4B-BA52-2D2F99C9C92B}" dt="2023-08-14T00:07:41.667" v="996" actId="26606"/>
          <ac:spMkLst>
            <pc:docMk/>
            <pc:sldMk cId="3677781852" sldId="275"/>
            <ac:spMk id="25" creationId="{B3A3952D-0980-4C94-AFD5-D19E6F8A07E6}"/>
          </ac:spMkLst>
        </pc:spChg>
        <pc:spChg chg="del">
          <ac:chgData name="Anna Domina" userId="8844caca-81f1-4569-98ce-31051e6266e6" providerId="ADAL" clId="{59CDBF00-8C8A-8F4B-BA52-2D2F99C9C92B}" dt="2023-08-14T00:05:29.935" v="978" actId="26606"/>
          <ac:spMkLst>
            <pc:docMk/>
            <pc:sldMk cId="3677781852" sldId="275"/>
            <ac:spMk id="26" creationId="{5656E013-C5D1-40E8-A11B-562F6A03EC1B}"/>
          </ac:spMkLst>
        </pc:spChg>
        <pc:spChg chg="del">
          <ac:chgData name="Anna Domina" userId="8844caca-81f1-4569-98ce-31051e6266e6" providerId="ADAL" clId="{59CDBF00-8C8A-8F4B-BA52-2D2F99C9C92B}" dt="2023-08-14T00:05:29.935" v="978" actId="26606"/>
          <ac:spMkLst>
            <pc:docMk/>
            <pc:sldMk cId="3677781852" sldId="275"/>
            <ac:spMk id="27" creationId="{402D63F4-B0E1-4039-90FD-768B7B23BC10}"/>
          </ac:spMkLst>
        </pc:spChg>
        <pc:spChg chg="del">
          <ac:chgData name="Anna Domina" userId="8844caca-81f1-4569-98ce-31051e6266e6" providerId="ADAL" clId="{59CDBF00-8C8A-8F4B-BA52-2D2F99C9C92B}" dt="2023-08-14T00:05:29.935" v="978" actId="26606"/>
          <ac:spMkLst>
            <pc:docMk/>
            <pc:sldMk cId="3677781852" sldId="275"/>
            <ac:spMk id="28" creationId="{4F6B2ECC-5166-473E-8533-737B9B819447}"/>
          </ac:spMkLst>
        </pc:spChg>
        <pc:spChg chg="add del">
          <ac:chgData name="Anna Domina" userId="8844caca-81f1-4569-98ce-31051e6266e6" providerId="ADAL" clId="{59CDBF00-8C8A-8F4B-BA52-2D2F99C9C92B}" dt="2023-08-14T00:05:50.477" v="982" actId="26606"/>
          <ac:spMkLst>
            <pc:docMk/>
            <pc:sldMk cId="3677781852" sldId="275"/>
            <ac:spMk id="36" creationId="{8AA1D43A-9C3D-41BA-BD9F-EF7EC7B2F076}"/>
          </ac:spMkLst>
        </pc:spChg>
        <pc:spChg chg="add del">
          <ac:chgData name="Anna Domina" userId="8844caca-81f1-4569-98ce-31051e6266e6" providerId="ADAL" clId="{59CDBF00-8C8A-8F4B-BA52-2D2F99C9C92B}" dt="2023-08-14T00:05:50.477" v="982" actId="26606"/>
          <ac:spMkLst>
            <pc:docMk/>
            <pc:sldMk cId="3677781852" sldId="275"/>
            <ac:spMk id="38" creationId="{0477181B-208D-49EE-AEEF-79DAF8BA73E1}"/>
          </ac:spMkLst>
        </pc:spChg>
        <pc:spChg chg="add del">
          <ac:chgData name="Anna Domina" userId="8844caca-81f1-4569-98ce-31051e6266e6" providerId="ADAL" clId="{59CDBF00-8C8A-8F4B-BA52-2D2F99C9C92B}" dt="2023-08-14T00:05:50.477" v="982" actId="26606"/>
          <ac:spMkLst>
            <pc:docMk/>
            <pc:sldMk cId="3677781852" sldId="275"/>
            <ac:spMk id="40" creationId="{83BFAA97-C464-45F7-995A-E13D0B4FC673}"/>
          </ac:spMkLst>
        </pc:spChg>
        <pc:spChg chg="add del">
          <ac:chgData name="Anna Domina" userId="8844caca-81f1-4569-98ce-31051e6266e6" providerId="ADAL" clId="{59CDBF00-8C8A-8F4B-BA52-2D2F99C9C92B}" dt="2023-08-14T00:05:50.477" v="982" actId="26606"/>
          <ac:spMkLst>
            <pc:docMk/>
            <pc:sldMk cId="3677781852" sldId="275"/>
            <ac:spMk id="42" creationId="{EC059808-0DA1-4E66-92F6-60C8B25B4D6B}"/>
          </ac:spMkLst>
        </pc:spChg>
        <pc:spChg chg="add del">
          <ac:chgData name="Anna Domina" userId="8844caca-81f1-4569-98ce-31051e6266e6" providerId="ADAL" clId="{59CDBF00-8C8A-8F4B-BA52-2D2F99C9C92B}" dt="2023-08-14T00:05:50.477" v="982" actId="26606"/>
          <ac:spMkLst>
            <pc:docMk/>
            <pc:sldMk cId="3677781852" sldId="275"/>
            <ac:spMk id="44" creationId="{45386504-CADE-4AFE-AF4F-0616BA69A7BA}"/>
          </ac:spMkLst>
        </pc:spChg>
        <pc:grpChg chg="add del mod">
          <ac:chgData name="Anna Domina" userId="8844caca-81f1-4569-98ce-31051e6266e6" providerId="ADAL" clId="{59CDBF00-8C8A-8F4B-BA52-2D2F99C9C92B}" dt="2023-08-13T23:21:20.292" v="583" actId="27803"/>
          <ac:grpSpMkLst>
            <pc:docMk/>
            <pc:sldMk cId="3677781852" sldId="275"/>
            <ac:grpSpMk id="12" creationId="{BAFAAC29-B232-A00A-F999-CF4CE94F083F}"/>
          </ac:grpSpMkLst>
        </pc:grpChg>
        <pc:graphicFrameChg chg="del mod">
          <ac:chgData name="Anna Domina" userId="8844caca-81f1-4569-98ce-31051e6266e6" providerId="ADAL" clId="{59CDBF00-8C8A-8F4B-BA52-2D2F99C9C92B}" dt="2023-08-13T23:21:40.325" v="585" actId="478"/>
          <ac:graphicFrameMkLst>
            <pc:docMk/>
            <pc:sldMk cId="3677781852" sldId="275"/>
            <ac:graphicFrameMk id="6" creationId="{7913AFDE-A237-4BB9-969C-4C50662D1088}"/>
          </ac:graphicFrameMkLst>
        </pc:graphicFrameChg>
        <pc:graphicFrameChg chg="add mod ord modGraphic">
          <ac:chgData name="Anna Domina" userId="8844caca-81f1-4569-98ce-31051e6266e6" providerId="ADAL" clId="{59CDBF00-8C8A-8F4B-BA52-2D2F99C9C92B}" dt="2023-08-14T00:07:41.667" v="996" actId="26606"/>
          <ac:graphicFrameMkLst>
            <pc:docMk/>
            <pc:sldMk cId="3677781852" sldId="275"/>
            <ac:graphicFrameMk id="20" creationId="{0FE19618-C62C-1FBB-9E6D-34135B965422}"/>
          </ac:graphicFrameMkLst>
        </pc:graphicFrameChg>
        <pc:picChg chg="add del mod">
          <ac:chgData name="Anna Domina" userId="8844caca-81f1-4569-98ce-31051e6266e6" providerId="ADAL" clId="{59CDBF00-8C8A-8F4B-BA52-2D2F99C9C92B}" dt="2023-08-13T23:23:37.706" v="615" actId="478"/>
          <ac:picMkLst>
            <pc:docMk/>
            <pc:sldMk cId="3677781852" sldId="275"/>
            <ac:picMk id="7" creationId="{CAD43B99-3053-8BF8-E3B0-9C31EBC988B6}"/>
          </ac:picMkLst>
        </pc:picChg>
        <pc:picChg chg="add del mod">
          <ac:chgData name="Anna Domina" userId="8844caca-81f1-4569-98ce-31051e6266e6" providerId="ADAL" clId="{59CDBF00-8C8A-8F4B-BA52-2D2F99C9C92B}" dt="2023-08-13T23:23:38.987" v="616" actId="478"/>
          <ac:picMkLst>
            <pc:docMk/>
            <pc:sldMk cId="3677781852" sldId="275"/>
            <ac:picMk id="9" creationId="{490D6ACD-E0E2-00A5-543D-8119747ED639}"/>
          </ac:picMkLst>
        </pc:picChg>
        <pc:picChg chg="add del mod">
          <ac:chgData name="Anna Domina" userId="8844caca-81f1-4569-98ce-31051e6266e6" providerId="ADAL" clId="{59CDBF00-8C8A-8F4B-BA52-2D2F99C9C92B}" dt="2023-08-13T23:23:40.114" v="617" actId="478"/>
          <ac:picMkLst>
            <pc:docMk/>
            <pc:sldMk cId="3677781852" sldId="275"/>
            <ac:picMk id="11" creationId="{ADCBCD8B-DE15-7EE2-3248-A0BE4A8EB3F4}"/>
          </ac:picMkLst>
        </pc:picChg>
        <pc:picChg chg="add del mod ord">
          <ac:chgData name="Anna Domina" userId="8844caca-81f1-4569-98ce-31051e6266e6" providerId="ADAL" clId="{59CDBF00-8C8A-8F4B-BA52-2D2F99C9C92B}" dt="2023-08-14T00:05:39.848" v="980" actId="478"/>
          <ac:picMkLst>
            <pc:docMk/>
            <pc:sldMk cId="3677781852" sldId="275"/>
            <ac:picMk id="22" creationId="{9706052A-05CB-678C-25FB-E027872A3BF0}"/>
          </ac:picMkLst>
        </pc:picChg>
        <pc:picChg chg="add del mod ord">
          <ac:chgData name="Anna Domina" userId="8844caca-81f1-4569-98ce-31051e6266e6" providerId="ADAL" clId="{59CDBF00-8C8A-8F4B-BA52-2D2F99C9C92B}" dt="2023-08-14T00:05:38.459" v="979" actId="478"/>
          <ac:picMkLst>
            <pc:docMk/>
            <pc:sldMk cId="3677781852" sldId="275"/>
            <ac:picMk id="24" creationId="{6C2DA004-AF30-41F3-C809-A30F8C7DE400}"/>
          </ac:picMkLst>
        </pc:picChg>
        <pc:picChg chg="add del mod">
          <ac:chgData name="Anna Domina" userId="8844caca-81f1-4569-98ce-31051e6266e6" providerId="ADAL" clId="{59CDBF00-8C8A-8F4B-BA52-2D2F99C9C92B}" dt="2023-08-13T23:29:55.413" v="669" actId="478"/>
          <ac:picMkLst>
            <pc:docMk/>
            <pc:sldMk cId="3677781852" sldId="275"/>
            <ac:picMk id="29" creationId="{69BE6970-EC9E-5A1A-5609-C1C25A41B763}"/>
          </ac:picMkLst>
        </pc:picChg>
        <pc:picChg chg="add del mod">
          <ac:chgData name="Anna Domina" userId="8844caca-81f1-4569-98ce-31051e6266e6" providerId="ADAL" clId="{59CDBF00-8C8A-8F4B-BA52-2D2F99C9C92B}" dt="2023-08-14T00:05:41.214" v="981" actId="478"/>
          <ac:picMkLst>
            <pc:docMk/>
            <pc:sldMk cId="3677781852" sldId="275"/>
            <ac:picMk id="31" creationId="{934DC798-2B9A-0463-3DEF-FC566C6CFDBA}"/>
          </ac:picMkLst>
        </pc:picChg>
      </pc:sldChg>
      <pc:sldChg chg="addSp delSp modSp new mod ord modTransition setBg">
        <pc:chgData name="Anna Domina" userId="8844caca-81f1-4569-98ce-31051e6266e6" providerId="ADAL" clId="{59CDBF00-8C8A-8F4B-BA52-2D2F99C9C92B}" dt="2023-08-14T23:41:36.367" v="3564"/>
        <pc:sldMkLst>
          <pc:docMk/>
          <pc:sldMk cId="229019843" sldId="276"/>
        </pc:sldMkLst>
        <pc:spChg chg="mod">
          <ac:chgData name="Anna Domina" userId="8844caca-81f1-4569-98ce-31051e6266e6" providerId="ADAL" clId="{59CDBF00-8C8A-8F4B-BA52-2D2F99C9C92B}" dt="2023-08-14T00:04:47.274" v="977" actId="26606"/>
          <ac:spMkLst>
            <pc:docMk/>
            <pc:sldMk cId="229019843" sldId="276"/>
            <ac:spMk id="2" creationId="{82F2CED2-FA47-5B83-442F-EC870604473F}"/>
          </ac:spMkLst>
        </pc:spChg>
        <pc:spChg chg="add">
          <ac:chgData name="Anna Domina" userId="8844caca-81f1-4569-98ce-31051e6266e6" providerId="ADAL" clId="{59CDBF00-8C8A-8F4B-BA52-2D2F99C9C92B}" dt="2023-08-14T00:04:47.274" v="977" actId="26606"/>
          <ac:spMkLst>
            <pc:docMk/>
            <pc:sldMk cId="229019843" sldId="276"/>
            <ac:spMk id="11" creationId="{269FDCA6-5947-4604-9928-D67DB5CA8B29}"/>
          </ac:spMkLst>
        </pc:spChg>
        <pc:picChg chg="add del mod">
          <ac:chgData name="Anna Domina" userId="8844caca-81f1-4569-98ce-31051e6266e6" providerId="ADAL" clId="{59CDBF00-8C8A-8F4B-BA52-2D2F99C9C92B}" dt="2023-08-14T00:01:39.783" v="975" actId="478"/>
          <ac:picMkLst>
            <pc:docMk/>
            <pc:sldMk cId="229019843" sldId="276"/>
            <ac:picMk id="4" creationId="{EEF5A7CE-7B8D-0A5C-BA5B-823E0B2C44F0}"/>
          </ac:picMkLst>
        </pc:picChg>
        <pc:picChg chg="add mod">
          <ac:chgData name="Anna Domina" userId="8844caca-81f1-4569-98ce-31051e6266e6" providerId="ADAL" clId="{59CDBF00-8C8A-8F4B-BA52-2D2F99C9C92B}" dt="2023-08-14T00:04:47.274" v="977" actId="26606"/>
          <ac:picMkLst>
            <pc:docMk/>
            <pc:sldMk cId="229019843" sldId="276"/>
            <ac:picMk id="6" creationId="{F1E0188B-C400-CD0D-025A-1F28B207721B}"/>
          </ac:picMkLst>
        </pc:picChg>
      </pc:sldChg>
      <pc:sldChg chg="addSp delSp modSp add del mod modClrScheme delDesignElem chgLayout">
        <pc:chgData name="Anna Domina" userId="8844caca-81f1-4569-98ce-31051e6266e6" providerId="ADAL" clId="{59CDBF00-8C8A-8F4B-BA52-2D2F99C9C92B}" dt="2023-08-13T23:35:53.296" v="728" actId="2890"/>
        <pc:sldMkLst>
          <pc:docMk/>
          <pc:sldMk cId="710177732" sldId="276"/>
        </pc:sldMkLst>
        <pc:spChg chg="mod ord">
          <ac:chgData name="Anna Domina" userId="8844caca-81f1-4569-98ce-31051e6266e6" providerId="ADAL" clId="{59CDBF00-8C8A-8F4B-BA52-2D2F99C9C92B}" dt="2023-08-13T23:35:52.810" v="727" actId="700"/>
          <ac:spMkLst>
            <pc:docMk/>
            <pc:sldMk cId="710177732" sldId="276"/>
            <ac:spMk id="2" creationId="{33DBA07E-58E2-F889-1732-A31282D242C3}"/>
          </ac:spMkLst>
        </pc:spChg>
        <pc:spChg chg="add del">
          <ac:chgData name="Anna Domina" userId="8844caca-81f1-4569-98ce-31051e6266e6" providerId="ADAL" clId="{59CDBF00-8C8A-8F4B-BA52-2D2F99C9C92B}" dt="2023-08-13T23:35:52.810" v="727" actId="700"/>
          <ac:spMkLst>
            <pc:docMk/>
            <pc:sldMk cId="710177732" sldId="276"/>
            <ac:spMk id="26" creationId="{5656E013-C5D1-40E8-A11B-562F6A03EC1B}"/>
          </ac:spMkLst>
        </pc:spChg>
        <pc:spChg chg="add del">
          <ac:chgData name="Anna Domina" userId="8844caca-81f1-4569-98ce-31051e6266e6" providerId="ADAL" clId="{59CDBF00-8C8A-8F4B-BA52-2D2F99C9C92B}" dt="2023-08-13T23:35:52.810" v="727" actId="700"/>
          <ac:spMkLst>
            <pc:docMk/>
            <pc:sldMk cId="710177732" sldId="276"/>
            <ac:spMk id="27" creationId="{402D63F4-B0E1-4039-90FD-768B7B23BC10}"/>
          </ac:spMkLst>
        </pc:spChg>
        <pc:spChg chg="add del">
          <ac:chgData name="Anna Domina" userId="8844caca-81f1-4569-98ce-31051e6266e6" providerId="ADAL" clId="{59CDBF00-8C8A-8F4B-BA52-2D2F99C9C92B}" dt="2023-08-13T23:35:52.810" v="727" actId="700"/>
          <ac:spMkLst>
            <pc:docMk/>
            <pc:sldMk cId="710177732" sldId="276"/>
            <ac:spMk id="28" creationId="{4F6B2ECC-5166-473E-8533-737B9B819447}"/>
          </ac:spMkLst>
        </pc:spChg>
      </pc:sldChg>
      <pc:sldChg chg="addSp delSp modSp new mod modTransition setBg">
        <pc:chgData name="Anna Domina" userId="8844caca-81f1-4569-98ce-31051e6266e6" providerId="ADAL" clId="{59CDBF00-8C8A-8F4B-BA52-2D2F99C9C92B}" dt="2023-08-14T23:41:36.367" v="3564"/>
        <pc:sldMkLst>
          <pc:docMk/>
          <pc:sldMk cId="3726438709" sldId="277"/>
        </pc:sldMkLst>
        <pc:spChg chg="mod">
          <ac:chgData name="Anna Domina" userId="8844caca-81f1-4569-98ce-31051e6266e6" providerId="ADAL" clId="{59CDBF00-8C8A-8F4B-BA52-2D2F99C9C92B}" dt="2023-08-13T23:42:13.070" v="746" actId="26606"/>
          <ac:spMkLst>
            <pc:docMk/>
            <pc:sldMk cId="3726438709" sldId="277"/>
            <ac:spMk id="2" creationId="{BC4FECB2-21EB-4F27-306B-EFBA1CCCEFAA}"/>
          </ac:spMkLst>
        </pc:spChg>
        <pc:spChg chg="add del">
          <ac:chgData name="Anna Domina" userId="8844caca-81f1-4569-98ce-31051e6266e6" providerId="ADAL" clId="{59CDBF00-8C8A-8F4B-BA52-2D2F99C9C92B}" dt="2023-08-13T23:42:03.903" v="743" actId="26606"/>
          <ac:spMkLst>
            <pc:docMk/>
            <pc:sldMk cId="3726438709" sldId="277"/>
            <ac:spMk id="7" creationId="{84167985-D6E9-40FF-97C0-4B6D373E85C9}"/>
          </ac:spMkLst>
        </pc:spChg>
        <pc:spChg chg="add del">
          <ac:chgData name="Anna Domina" userId="8844caca-81f1-4569-98ce-31051e6266e6" providerId="ADAL" clId="{59CDBF00-8C8A-8F4B-BA52-2D2F99C9C92B}" dt="2023-08-13T23:42:03.903" v="743" actId="26606"/>
          <ac:spMkLst>
            <pc:docMk/>
            <pc:sldMk cId="3726438709" sldId="277"/>
            <ac:spMk id="9" creationId="{68801362-349C-44BE-BEF6-8E926E1D38BC}"/>
          </ac:spMkLst>
        </pc:spChg>
        <pc:picChg chg="add mod">
          <ac:chgData name="Anna Domina" userId="8844caca-81f1-4569-98ce-31051e6266e6" providerId="ADAL" clId="{59CDBF00-8C8A-8F4B-BA52-2D2F99C9C92B}" dt="2023-08-13T23:42:13.070" v="746" actId="26606"/>
          <ac:picMkLst>
            <pc:docMk/>
            <pc:sldMk cId="3726438709" sldId="277"/>
            <ac:picMk id="4" creationId="{3DF52A11-7E23-8F45-81AC-5F5A3224DEB6}"/>
          </ac:picMkLst>
        </pc:picChg>
      </pc:sldChg>
      <pc:sldChg chg="addSp delSp modSp new mod modTransition setBg">
        <pc:chgData name="Anna Domina" userId="8844caca-81f1-4569-98ce-31051e6266e6" providerId="ADAL" clId="{59CDBF00-8C8A-8F4B-BA52-2D2F99C9C92B}" dt="2023-08-14T23:41:36.367" v="3564"/>
        <pc:sldMkLst>
          <pc:docMk/>
          <pc:sldMk cId="4128139955" sldId="278"/>
        </pc:sldMkLst>
        <pc:spChg chg="del mod">
          <ac:chgData name="Anna Domina" userId="8844caca-81f1-4569-98ce-31051e6266e6" providerId="ADAL" clId="{59CDBF00-8C8A-8F4B-BA52-2D2F99C9C92B}" dt="2023-08-13T23:49:34.290" v="875"/>
          <ac:spMkLst>
            <pc:docMk/>
            <pc:sldMk cId="4128139955" sldId="278"/>
            <ac:spMk id="2" creationId="{DFC5B4B3-21FF-DA98-649E-9B401009DF16}"/>
          </ac:spMkLst>
        </pc:spChg>
        <pc:spChg chg="add mod">
          <ac:chgData name="Anna Domina" userId="8844caca-81f1-4569-98ce-31051e6266e6" providerId="ADAL" clId="{59CDBF00-8C8A-8F4B-BA52-2D2F99C9C92B}" dt="2023-08-13T23:53:52.135" v="938" actId="26606"/>
          <ac:spMkLst>
            <pc:docMk/>
            <pc:sldMk cId="4128139955" sldId="278"/>
            <ac:spMk id="3" creationId="{CE2486C0-0D53-9790-8EFF-C12C93CF34CD}"/>
          </ac:spMkLst>
        </pc:spChg>
        <pc:spChg chg="add">
          <ac:chgData name="Anna Domina" userId="8844caca-81f1-4569-98ce-31051e6266e6" providerId="ADAL" clId="{59CDBF00-8C8A-8F4B-BA52-2D2F99C9C92B}" dt="2023-08-13T23:53:52.135" v="938" actId="26606"/>
          <ac:spMkLst>
            <pc:docMk/>
            <pc:sldMk cId="4128139955" sldId="278"/>
            <ac:spMk id="10" creationId="{6EDED847-34F1-4353-AA83-1525E9E40671}"/>
          </ac:spMkLst>
        </pc:spChg>
        <pc:picChg chg="add mod">
          <ac:chgData name="Anna Domina" userId="8844caca-81f1-4569-98ce-31051e6266e6" providerId="ADAL" clId="{59CDBF00-8C8A-8F4B-BA52-2D2F99C9C92B}" dt="2023-08-13T23:53:52.135" v="938" actId="26606"/>
          <ac:picMkLst>
            <pc:docMk/>
            <pc:sldMk cId="4128139955" sldId="278"/>
            <ac:picMk id="5" creationId="{ACC0E052-6344-3DD9-9773-9D06CD05AA60}"/>
          </ac:picMkLst>
        </pc:picChg>
      </pc:sldChg>
      <pc:sldChg chg="addSp delSp modSp add mod modTransition">
        <pc:chgData name="Anna Domina" userId="8844caca-81f1-4569-98ce-31051e6266e6" providerId="ADAL" clId="{59CDBF00-8C8A-8F4B-BA52-2D2F99C9C92B}" dt="2023-08-14T23:41:36.367" v="3564"/>
        <pc:sldMkLst>
          <pc:docMk/>
          <pc:sldMk cId="1641727415" sldId="279"/>
        </pc:sldMkLst>
        <pc:spChg chg="add mod">
          <ac:chgData name="Anna Domina" userId="8844caca-81f1-4569-98ce-31051e6266e6" providerId="ADAL" clId="{59CDBF00-8C8A-8F4B-BA52-2D2F99C9C92B}" dt="2023-08-14T00:53:45.679" v="1272" actId="20577"/>
          <ac:spMkLst>
            <pc:docMk/>
            <pc:sldMk cId="1641727415" sldId="279"/>
            <ac:spMk id="2" creationId="{D70D1FC7-9AF6-6B68-567A-4FDC26CCBEE0}"/>
          </ac:spMkLst>
        </pc:spChg>
        <pc:spChg chg="del">
          <ac:chgData name="Anna Domina" userId="8844caca-81f1-4569-98ce-31051e6266e6" providerId="ADAL" clId="{59CDBF00-8C8A-8F4B-BA52-2D2F99C9C92B}" dt="2023-08-13T23:52:56.492" v="931" actId="478"/>
          <ac:spMkLst>
            <pc:docMk/>
            <pc:sldMk cId="1641727415" sldId="279"/>
            <ac:spMk id="3" creationId="{67CB2C05-2BCC-ED2B-F733-30F676D43762}"/>
          </ac:spMkLst>
        </pc:spChg>
        <pc:spChg chg="mod ord">
          <ac:chgData name="Anna Domina" userId="8844caca-81f1-4569-98ce-31051e6266e6" providerId="ADAL" clId="{59CDBF00-8C8A-8F4B-BA52-2D2F99C9C92B}" dt="2023-08-14T00:55:28.059" v="1277" actId="255"/>
          <ac:spMkLst>
            <pc:docMk/>
            <pc:sldMk cId="1641727415" sldId="279"/>
            <ac:spMk id="4" creationId="{39182D0B-E926-631B-7C66-E8D9471D56E1}"/>
          </ac:spMkLst>
        </pc:spChg>
        <pc:spChg chg="del mod">
          <ac:chgData name="Anna Domina" userId="8844caca-81f1-4569-98ce-31051e6266e6" providerId="ADAL" clId="{59CDBF00-8C8A-8F4B-BA52-2D2F99C9C92B}" dt="2023-08-13T23:52:54.729" v="930" actId="478"/>
          <ac:spMkLst>
            <pc:docMk/>
            <pc:sldMk cId="1641727415" sldId="279"/>
            <ac:spMk id="6" creationId="{B4B133F9-B2DA-346E-4DA3-5C5C28C94056}"/>
          </ac:spMkLst>
        </pc:spChg>
        <pc:spChg chg="del">
          <ac:chgData name="Anna Domina" userId="8844caca-81f1-4569-98ce-31051e6266e6" providerId="ADAL" clId="{59CDBF00-8C8A-8F4B-BA52-2D2F99C9C92B}" dt="2023-08-13T23:53:23.937" v="936" actId="26606"/>
          <ac:spMkLst>
            <pc:docMk/>
            <pc:sldMk cId="1641727415" sldId="279"/>
            <ac:spMk id="15" creationId="{A67AC8C2-7CB1-4E9C-8AB7-47B632D436C3}"/>
          </ac:spMkLst>
        </pc:spChg>
        <pc:spChg chg="del">
          <ac:chgData name="Anna Domina" userId="8844caca-81f1-4569-98ce-31051e6266e6" providerId="ADAL" clId="{59CDBF00-8C8A-8F4B-BA52-2D2F99C9C92B}" dt="2023-08-13T23:53:23.937" v="936" actId="26606"/>
          <ac:spMkLst>
            <pc:docMk/>
            <pc:sldMk cId="1641727415" sldId="279"/>
            <ac:spMk id="17" creationId="{B298CEC4-AAEA-44CE-9159-E949362D42B4}"/>
          </ac:spMkLst>
        </pc:spChg>
        <pc:spChg chg="add">
          <ac:chgData name="Anna Domina" userId="8844caca-81f1-4569-98ce-31051e6266e6" providerId="ADAL" clId="{59CDBF00-8C8A-8F4B-BA52-2D2F99C9C92B}" dt="2023-08-13T23:53:23.937" v="936" actId="26606"/>
          <ac:spMkLst>
            <pc:docMk/>
            <pc:sldMk cId="1641727415" sldId="279"/>
            <ac:spMk id="22" creationId="{C7EC7370-FF9F-4131-8812-2123F5D9D48E}"/>
          </ac:spMkLst>
        </pc:spChg>
        <pc:spChg chg="add">
          <ac:chgData name="Anna Domina" userId="8844caca-81f1-4569-98ce-31051e6266e6" providerId="ADAL" clId="{59CDBF00-8C8A-8F4B-BA52-2D2F99C9C92B}" dt="2023-08-13T23:53:23.937" v="936" actId="26606"/>
          <ac:spMkLst>
            <pc:docMk/>
            <pc:sldMk cId="1641727415" sldId="279"/>
            <ac:spMk id="24" creationId="{A3377563-4FF6-4DD0-B84A-CFBB8D783192}"/>
          </ac:spMkLst>
        </pc:spChg>
        <pc:picChg chg="mod ord">
          <ac:chgData name="Anna Domina" userId="8844caca-81f1-4569-98ce-31051e6266e6" providerId="ADAL" clId="{59CDBF00-8C8A-8F4B-BA52-2D2F99C9C92B}" dt="2023-08-13T23:53:23.937" v="936" actId="26606"/>
          <ac:picMkLst>
            <pc:docMk/>
            <pc:sldMk cId="1641727415" sldId="279"/>
            <ac:picMk id="10" creationId="{6F299B4C-5059-AFB0-B5DC-EBC9CB77BDAE}"/>
          </ac:picMkLst>
        </pc:picChg>
      </pc:sldChg>
      <pc:sldChg chg="addSp delSp modSp new del mod ord setBg">
        <pc:chgData name="Anna Domina" userId="8844caca-81f1-4569-98ce-31051e6266e6" providerId="ADAL" clId="{59CDBF00-8C8A-8F4B-BA52-2D2F99C9C92B}" dt="2023-08-14T00:22:53.823" v="1112" actId="2696"/>
        <pc:sldMkLst>
          <pc:docMk/>
          <pc:sldMk cId="2770730261" sldId="280"/>
        </pc:sldMkLst>
        <pc:spChg chg="del">
          <ac:chgData name="Anna Domina" userId="8844caca-81f1-4569-98ce-31051e6266e6" providerId="ADAL" clId="{59CDBF00-8C8A-8F4B-BA52-2D2F99C9C92B}" dt="2023-08-13T23:55:15.442" v="941"/>
          <ac:spMkLst>
            <pc:docMk/>
            <pc:sldMk cId="2770730261" sldId="280"/>
            <ac:spMk id="2" creationId="{3F633CB9-C06D-0A85-7C8E-7CABF642F39B}"/>
          </ac:spMkLst>
        </pc:spChg>
        <pc:spChg chg="add mod">
          <ac:chgData name="Anna Domina" userId="8844caca-81f1-4569-98ce-31051e6266e6" providerId="ADAL" clId="{59CDBF00-8C8A-8F4B-BA52-2D2F99C9C92B}" dt="2023-08-14T00:19:22.190" v="1080" actId="14100"/>
          <ac:spMkLst>
            <pc:docMk/>
            <pc:sldMk cId="2770730261" sldId="280"/>
            <ac:spMk id="3" creationId="{2B6789EC-8DEE-A85A-9E8F-ECFE04D9995C}"/>
          </ac:spMkLst>
        </pc:spChg>
        <pc:spChg chg="add del mod">
          <ac:chgData name="Anna Domina" userId="8844caca-81f1-4569-98ce-31051e6266e6" providerId="ADAL" clId="{59CDBF00-8C8A-8F4B-BA52-2D2F99C9C92B}" dt="2023-08-14T00:09:55.841" v="1012" actId="12084"/>
          <ac:spMkLst>
            <pc:docMk/>
            <pc:sldMk cId="2770730261" sldId="280"/>
            <ac:spMk id="8" creationId="{06B863C2-350B-D0AC-D1A1-58F441C6EB79}"/>
          </ac:spMkLst>
        </pc:spChg>
        <pc:spChg chg="add del">
          <ac:chgData name="Anna Domina" userId="8844caca-81f1-4569-98ce-31051e6266e6" providerId="ADAL" clId="{59CDBF00-8C8A-8F4B-BA52-2D2F99C9C92B}" dt="2023-08-13T23:59:33.902" v="962" actId="26606"/>
          <ac:spMkLst>
            <pc:docMk/>
            <pc:sldMk cId="2770730261" sldId="280"/>
            <ac:spMk id="10" creationId="{2DF9E7BA-65F7-4AF6-86CF-C93F5B917932}"/>
          </ac:spMkLst>
        </pc:spChg>
        <pc:spChg chg="add del">
          <ac:chgData name="Anna Domina" userId="8844caca-81f1-4569-98ce-31051e6266e6" providerId="ADAL" clId="{59CDBF00-8C8A-8F4B-BA52-2D2F99C9C92B}" dt="2023-08-14T00:16:17.096" v="1045" actId="26606"/>
          <ac:spMkLst>
            <pc:docMk/>
            <pc:sldMk cId="2770730261" sldId="280"/>
            <ac:spMk id="11" creationId="{F4C544CD-28EA-45FC-B2DC-74480CFF9553}"/>
          </ac:spMkLst>
        </pc:spChg>
        <pc:spChg chg="add del">
          <ac:chgData name="Anna Domina" userId="8844caca-81f1-4569-98ce-31051e6266e6" providerId="ADAL" clId="{59CDBF00-8C8A-8F4B-BA52-2D2F99C9C92B}" dt="2023-08-13T23:59:33.902" v="962" actId="26606"/>
          <ac:spMkLst>
            <pc:docMk/>
            <pc:sldMk cId="2770730261" sldId="280"/>
            <ac:spMk id="12" creationId="{72E2AA0A-3C61-401F-A30B-A7F591D0959E}"/>
          </ac:spMkLst>
        </pc:spChg>
        <pc:spChg chg="add del mod">
          <ac:chgData name="Anna Domina" userId="8844caca-81f1-4569-98ce-31051e6266e6" providerId="ADAL" clId="{59CDBF00-8C8A-8F4B-BA52-2D2F99C9C92B}" dt="2023-08-14T00:10:40.136" v="1020"/>
          <ac:spMkLst>
            <pc:docMk/>
            <pc:sldMk cId="2770730261" sldId="280"/>
            <ac:spMk id="13" creationId="{D9ABA8BB-0B68-AEC9-B717-1A3E053B0C76}"/>
          </ac:spMkLst>
        </pc:spChg>
        <pc:spChg chg="add del">
          <ac:chgData name="Anna Domina" userId="8844caca-81f1-4569-98ce-31051e6266e6" providerId="ADAL" clId="{59CDBF00-8C8A-8F4B-BA52-2D2F99C9C92B}" dt="2023-08-14T00:00:45.093" v="971" actId="26606"/>
          <ac:spMkLst>
            <pc:docMk/>
            <pc:sldMk cId="2770730261" sldId="280"/>
            <ac:spMk id="14" creationId="{6EDED847-34F1-4353-AA83-1525E9E40671}"/>
          </ac:spMkLst>
        </pc:spChg>
        <pc:spChg chg="add del">
          <ac:chgData name="Anna Domina" userId="8844caca-81f1-4569-98ce-31051e6266e6" providerId="ADAL" clId="{59CDBF00-8C8A-8F4B-BA52-2D2F99C9C92B}" dt="2023-08-14T00:17:15.302" v="1053" actId="478"/>
          <ac:spMkLst>
            <pc:docMk/>
            <pc:sldMk cId="2770730261" sldId="280"/>
            <ac:spMk id="16" creationId="{BF85B29C-E5D0-4F2C-B5BD-13B39F111F0B}"/>
          </ac:spMkLst>
        </pc:spChg>
        <pc:graphicFrameChg chg="add mod ord modGraphic">
          <ac:chgData name="Anna Domina" userId="8844caca-81f1-4569-98ce-31051e6266e6" providerId="ADAL" clId="{59CDBF00-8C8A-8F4B-BA52-2D2F99C9C92B}" dt="2023-08-14T00:19:25.918" v="1081" actId="1076"/>
          <ac:graphicFrameMkLst>
            <pc:docMk/>
            <pc:sldMk cId="2770730261" sldId="280"/>
            <ac:graphicFrameMk id="9" creationId="{F7D77C0A-9E7C-1388-AC87-10A6C07BC0D5}"/>
          </ac:graphicFrameMkLst>
        </pc:graphicFrameChg>
        <pc:picChg chg="add del mod">
          <ac:chgData name="Anna Domina" userId="8844caca-81f1-4569-98ce-31051e6266e6" providerId="ADAL" clId="{59CDBF00-8C8A-8F4B-BA52-2D2F99C9C92B}" dt="2023-08-14T00:00:45.574" v="972" actId="931"/>
          <ac:picMkLst>
            <pc:docMk/>
            <pc:sldMk cId="2770730261" sldId="280"/>
            <ac:picMk id="5" creationId="{7C84F4D7-2602-B3A7-50EA-A0D46724198E}"/>
          </ac:picMkLst>
        </pc:picChg>
        <pc:picChg chg="add del mod">
          <ac:chgData name="Anna Domina" userId="8844caca-81f1-4569-98ce-31051e6266e6" providerId="ADAL" clId="{59CDBF00-8C8A-8F4B-BA52-2D2F99C9C92B}" dt="2023-08-14T00:00:43.949" v="969" actId="931"/>
          <ac:picMkLst>
            <pc:docMk/>
            <pc:sldMk cId="2770730261" sldId="280"/>
            <ac:picMk id="7" creationId="{73935A4E-A3BB-7C7C-0489-0756E0E8BA37}"/>
          </ac:picMkLst>
        </pc:picChg>
        <pc:picChg chg="add del mod">
          <ac:chgData name="Anna Domina" userId="8844caca-81f1-4569-98ce-31051e6266e6" providerId="ADAL" clId="{59CDBF00-8C8A-8F4B-BA52-2D2F99C9C92B}" dt="2023-08-14T00:10:50.544" v="1022" actId="478"/>
          <ac:picMkLst>
            <pc:docMk/>
            <pc:sldMk cId="2770730261" sldId="280"/>
            <ac:picMk id="17" creationId="{9176DBE9-A21A-A533-F94E-1CF74C548B15}"/>
          </ac:picMkLst>
        </pc:picChg>
        <pc:picChg chg="add del mod">
          <ac:chgData name="Anna Domina" userId="8844caca-81f1-4569-98ce-31051e6266e6" providerId="ADAL" clId="{59CDBF00-8C8A-8F4B-BA52-2D2F99C9C92B}" dt="2023-08-14T00:12:29.889" v="1025" actId="478"/>
          <ac:picMkLst>
            <pc:docMk/>
            <pc:sldMk cId="2770730261" sldId="280"/>
            <ac:picMk id="19" creationId="{7A86C61A-45BE-A56C-DF2B-411E30C5F59E}"/>
          </ac:picMkLst>
        </pc:picChg>
        <pc:picChg chg="add del mod">
          <ac:chgData name="Anna Domina" userId="8844caca-81f1-4569-98ce-31051e6266e6" providerId="ADAL" clId="{59CDBF00-8C8A-8F4B-BA52-2D2F99C9C92B}" dt="2023-08-14T00:14:29.957" v="1039" actId="478"/>
          <ac:picMkLst>
            <pc:docMk/>
            <pc:sldMk cId="2770730261" sldId="280"/>
            <ac:picMk id="21" creationId="{09FFE90D-D7B2-AF6A-FB26-96DCE3730E6E}"/>
          </ac:picMkLst>
        </pc:picChg>
        <pc:picChg chg="add del mod">
          <ac:chgData name="Anna Domina" userId="8844caca-81f1-4569-98ce-31051e6266e6" providerId="ADAL" clId="{59CDBF00-8C8A-8F4B-BA52-2D2F99C9C92B}" dt="2023-08-14T00:16:19.195" v="1046" actId="931"/>
          <ac:picMkLst>
            <pc:docMk/>
            <pc:sldMk cId="2770730261" sldId="280"/>
            <ac:picMk id="23" creationId="{7FD56335-9438-7E84-D6F9-FB8DDC7F55A9}"/>
          </ac:picMkLst>
        </pc:picChg>
        <pc:picChg chg="add mod ord modCrop">
          <ac:chgData name="Anna Domina" userId="8844caca-81f1-4569-98ce-31051e6266e6" providerId="ADAL" clId="{59CDBF00-8C8A-8F4B-BA52-2D2F99C9C92B}" dt="2023-08-14T00:18:14.915" v="1062" actId="18131"/>
          <ac:picMkLst>
            <pc:docMk/>
            <pc:sldMk cId="2770730261" sldId="280"/>
            <ac:picMk id="25" creationId="{9E7E5156-9142-1E7D-1619-F470F37E4C2A}"/>
          </ac:picMkLst>
        </pc:picChg>
      </pc:sldChg>
      <pc:sldChg chg="addSp delSp modSp add mod modTransition setBg modAnim">
        <pc:chgData name="Anna Domina" userId="8844caca-81f1-4569-98ce-31051e6266e6" providerId="ADAL" clId="{59CDBF00-8C8A-8F4B-BA52-2D2F99C9C92B}" dt="2023-08-14T23:41:36.367" v="3564"/>
        <pc:sldMkLst>
          <pc:docMk/>
          <pc:sldMk cId="2234953423" sldId="281"/>
        </pc:sldMkLst>
        <pc:spChg chg="add del mod">
          <ac:chgData name="Anna Domina" userId="8844caca-81f1-4569-98ce-31051e6266e6" providerId="ADAL" clId="{59CDBF00-8C8A-8F4B-BA52-2D2F99C9C92B}" dt="2023-08-14T00:20:49.405" v="1090" actId="12084"/>
          <ac:spMkLst>
            <pc:docMk/>
            <pc:sldMk cId="2234953423" sldId="281"/>
            <ac:spMk id="2" creationId="{0E15630F-1508-8E88-E3D0-5F471114EF13}"/>
          </ac:spMkLst>
        </pc:spChg>
        <pc:spChg chg="del">
          <ac:chgData name="Anna Domina" userId="8844caca-81f1-4569-98ce-31051e6266e6" providerId="ADAL" clId="{59CDBF00-8C8A-8F4B-BA52-2D2F99C9C92B}" dt="2023-08-14T00:23:06.810" v="1115" actId="478"/>
          <ac:spMkLst>
            <pc:docMk/>
            <pc:sldMk cId="2234953423" sldId="281"/>
            <ac:spMk id="3" creationId="{2B6789EC-8DEE-A85A-9E8F-ECFE04D9995C}"/>
          </ac:spMkLst>
        </pc:spChg>
        <pc:spChg chg="add del mod">
          <ac:chgData name="Anna Domina" userId="8844caca-81f1-4569-98ce-31051e6266e6" providerId="ADAL" clId="{59CDBF00-8C8A-8F4B-BA52-2D2F99C9C92B}" dt="2023-08-14T00:24:41.704" v="1130" actId="478"/>
          <ac:spMkLst>
            <pc:docMk/>
            <pc:sldMk cId="2234953423" sldId="281"/>
            <ac:spMk id="7" creationId="{A194BA05-E317-D8A4-2CD3-310CD29F1F8F}"/>
          </ac:spMkLst>
        </pc:spChg>
        <pc:spChg chg="add del">
          <ac:chgData name="Anna Domina" userId="8844caca-81f1-4569-98ce-31051e6266e6" providerId="ADAL" clId="{59CDBF00-8C8A-8F4B-BA52-2D2F99C9C92B}" dt="2023-08-14T00:26:26.023" v="1146" actId="26606"/>
          <ac:spMkLst>
            <pc:docMk/>
            <pc:sldMk cId="2234953423" sldId="281"/>
            <ac:spMk id="11" creationId="{F4C544CD-28EA-45FC-B2DC-74480CFF9553}"/>
          </ac:spMkLst>
        </pc:spChg>
        <pc:spChg chg="add mod">
          <ac:chgData name="Anna Domina" userId="8844caca-81f1-4569-98ce-31051e6266e6" providerId="ADAL" clId="{59CDBF00-8C8A-8F4B-BA52-2D2F99C9C92B}" dt="2023-08-14T00:29:08.221" v="1177" actId="1076"/>
          <ac:spMkLst>
            <pc:docMk/>
            <pc:sldMk cId="2234953423" sldId="281"/>
            <ac:spMk id="12" creationId="{1DEF4F1B-A524-892B-C0D4-CD6B904F3D9F}"/>
          </ac:spMkLst>
        </pc:spChg>
        <pc:spChg chg="add del">
          <ac:chgData name="Anna Domina" userId="8844caca-81f1-4569-98ce-31051e6266e6" providerId="ADAL" clId="{59CDBF00-8C8A-8F4B-BA52-2D2F99C9C92B}" dt="2023-08-14T00:26:13.559" v="1139" actId="26606"/>
          <ac:spMkLst>
            <pc:docMk/>
            <pc:sldMk cId="2234953423" sldId="281"/>
            <ac:spMk id="16" creationId="{269FDCA6-5947-4604-9928-D67DB5CA8B29}"/>
          </ac:spMkLst>
        </pc:spChg>
        <pc:spChg chg="add del">
          <ac:chgData name="Anna Domina" userId="8844caca-81f1-4569-98ce-31051e6266e6" providerId="ADAL" clId="{59CDBF00-8C8A-8F4B-BA52-2D2F99C9C92B}" dt="2023-08-14T00:26:18.401" v="1141" actId="26606"/>
          <ac:spMkLst>
            <pc:docMk/>
            <pc:sldMk cId="2234953423" sldId="281"/>
            <ac:spMk id="18" creationId="{F4C544CD-28EA-45FC-B2DC-74480CFF9553}"/>
          </ac:spMkLst>
        </pc:spChg>
        <pc:spChg chg="add del">
          <ac:chgData name="Anna Domina" userId="8844caca-81f1-4569-98ce-31051e6266e6" providerId="ADAL" clId="{59CDBF00-8C8A-8F4B-BA52-2D2F99C9C92B}" dt="2023-08-14T00:26:22.565" v="1143" actId="26606"/>
          <ac:spMkLst>
            <pc:docMk/>
            <pc:sldMk cId="2234953423" sldId="281"/>
            <ac:spMk id="20" creationId="{F4C544CD-28EA-45FC-B2DC-74480CFF9553}"/>
          </ac:spMkLst>
        </pc:spChg>
        <pc:spChg chg="add del">
          <ac:chgData name="Anna Domina" userId="8844caca-81f1-4569-98ce-31051e6266e6" providerId="ADAL" clId="{59CDBF00-8C8A-8F4B-BA52-2D2F99C9C92B}" dt="2023-08-14T00:26:25.993" v="1145" actId="26606"/>
          <ac:spMkLst>
            <pc:docMk/>
            <pc:sldMk cId="2234953423" sldId="281"/>
            <ac:spMk id="22" creationId="{F4C544CD-28EA-45FC-B2DC-74480CFF9553}"/>
          </ac:spMkLst>
        </pc:spChg>
        <pc:spChg chg="add">
          <ac:chgData name="Anna Domina" userId="8844caca-81f1-4569-98ce-31051e6266e6" providerId="ADAL" clId="{59CDBF00-8C8A-8F4B-BA52-2D2F99C9C92B}" dt="2023-08-14T00:26:26.023" v="1146" actId="26606"/>
          <ac:spMkLst>
            <pc:docMk/>
            <pc:sldMk cId="2234953423" sldId="281"/>
            <ac:spMk id="24" creationId="{F4C544CD-28EA-45FC-B2DC-74480CFF9553}"/>
          </ac:spMkLst>
        </pc:spChg>
        <pc:graphicFrameChg chg="add del modGraphic">
          <ac:chgData name="Anna Domina" userId="8844caca-81f1-4569-98ce-31051e6266e6" providerId="ADAL" clId="{59CDBF00-8C8A-8F4B-BA52-2D2F99C9C92B}" dt="2023-08-14T00:20:36.693" v="1089" actId="1032"/>
          <ac:graphicFrameMkLst>
            <pc:docMk/>
            <pc:sldMk cId="2234953423" sldId="281"/>
            <ac:graphicFrameMk id="4" creationId="{2430DE16-6693-70E3-F1A0-EEED54E081BB}"/>
          </ac:graphicFrameMkLst>
        </pc:graphicFrameChg>
        <pc:graphicFrameChg chg="add mod modGraphic">
          <ac:chgData name="Anna Domina" userId="8844caca-81f1-4569-98ce-31051e6266e6" providerId="ADAL" clId="{59CDBF00-8C8A-8F4B-BA52-2D2F99C9C92B}" dt="2023-08-14T00:44:34.087" v="1181" actId="12269"/>
          <ac:graphicFrameMkLst>
            <pc:docMk/>
            <pc:sldMk cId="2234953423" sldId="281"/>
            <ac:graphicFrameMk id="5" creationId="{030C364D-DFCF-273C-38B3-94EA66EB666A}"/>
          </ac:graphicFrameMkLst>
        </pc:graphicFrameChg>
        <pc:graphicFrameChg chg="del mod">
          <ac:chgData name="Anna Domina" userId="8844caca-81f1-4569-98ce-31051e6266e6" providerId="ADAL" clId="{59CDBF00-8C8A-8F4B-BA52-2D2F99C9C92B}" dt="2023-08-14T00:20:16.108" v="1085" actId="478"/>
          <ac:graphicFrameMkLst>
            <pc:docMk/>
            <pc:sldMk cId="2234953423" sldId="281"/>
            <ac:graphicFrameMk id="9" creationId="{F7D77C0A-9E7C-1388-AC87-10A6C07BC0D5}"/>
          </ac:graphicFrameMkLst>
        </pc:graphicFrameChg>
        <pc:picChg chg="add del mod">
          <ac:chgData name="Anna Domina" userId="8844caca-81f1-4569-98ce-31051e6266e6" providerId="ADAL" clId="{59CDBF00-8C8A-8F4B-BA52-2D2F99C9C92B}" dt="2023-08-14T00:27:56.102" v="1155" actId="478"/>
          <ac:picMkLst>
            <pc:docMk/>
            <pc:sldMk cId="2234953423" sldId="281"/>
            <ac:picMk id="10" creationId="{C2B6595E-49DC-54A0-2CF3-F2916D22A0FE}"/>
          </ac:picMkLst>
        </pc:picChg>
        <pc:picChg chg="add del mod">
          <ac:chgData name="Anna Domina" userId="8844caca-81f1-4569-98ce-31051e6266e6" providerId="ADAL" clId="{59CDBF00-8C8A-8F4B-BA52-2D2F99C9C92B}" dt="2023-08-14T00:45:20.187" v="1183" actId="478"/>
          <ac:picMkLst>
            <pc:docMk/>
            <pc:sldMk cId="2234953423" sldId="281"/>
            <ac:picMk id="14" creationId="{EE208763-45CB-1F56-B11C-8DC2D4BDA925}"/>
          </ac:picMkLst>
        </pc:picChg>
        <pc:picChg chg="add del mod">
          <ac:chgData name="Anna Domina" userId="8844caca-81f1-4569-98ce-31051e6266e6" providerId="ADAL" clId="{59CDBF00-8C8A-8F4B-BA52-2D2F99C9C92B}" dt="2023-08-14T00:45:26.671" v="1185" actId="478"/>
          <ac:picMkLst>
            <pc:docMk/>
            <pc:sldMk cId="2234953423" sldId="281"/>
            <ac:picMk id="17" creationId="{847B8250-174D-3740-EAC9-2BF7A46D4A88}"/>
          </ac:picMkLst>
        </pc:picChg>
        <pc:picChg chg="add del mod">
          <ac:chgData name="Anna Domina" userId="8844caca-81f1-4569-98ce-31051e6266e6" providerId="ADAL" clId="{59CDBF00-8C8A-8F4B-BA52-2D2F99C9C92B}" dt="2023-08-14T00:46:04.372" v="1187" actId="478"/>
          <ac:picMkLst>
            <pc:docMk/>
            <pc:sldMk cId="2234953423" sldId="281"/>
            <ac:picMk id="21" creationId="{FC974F77-7ED9-615D-5CB1-E5F107953070}"/>
          </ac:picMkLst>
        </pc:picChg>
        <pc:picChg chg="del">
          <ac:chgData name="Anna Domina" userId="8844caca-81f1-4569-98ce-31051e6266e6" providerId="ADAL" clId="{59CDBF00-8C8A-8F4B-BA52-2D2F99C9C92B}" dt="2023-08-14T00:19:41.730" v="1083" actId="478"/>
          <ac:picMkLst>
            <pc:docMk/>
            <pc:sldMk cId="2234953423" sldId="281"/>
            <ac:picMk id="25" creationId="{9E7E5156-9142-1E7D-1619-F470F37E4C2A}"/>
          </ac:picMkLst>
        </pc:picChg>
        <pc:picChg chg="add del mod">
          <ac:chgData name="Anna Domina" userId="8844caca-81f1-4569-98ce-31051e6266e6" providerId="ADAL" clId="{59CDBF00-8C8A-8F4B-BA52-2D2F99C9C92B}" dt="2023-08-14T00:46:47.039" v="1192" actId="478"/>
          <ac:picMkLst>
            <pc:docMk/>
            <pc:sldMk cId="2234953423" sldId="281"/>
            <ac:picMk id="26" creationId="{677F16B8-E9A3-D468-97E0-B83B5C533535}"/>
          </ac:picMkLst>
        </pc:picChg>
        <pc:picChg chg="add del mod">
          <ac:chgData name="Anna Domina" userId="8844caca-81f1-4569-98ce-31051e6266e6" providerId="ADAL" clId="{59CDBF00-8C8A-8F4B-BA52-2D2F99C9C92B}" dt="2023-08-14T00:46:36.218" v="1190" actId="478"/>
          <ac:picMkLst>
            <pc:docMk/>
            <pc:sldMk cId="2234953423" sldId="281"/>
            <ac:picMk id="28" creationId="{11D68BA7-8177-36D4-E6E9-326AE61B43DA}"/>
          </ac:picMkLst>
        </pc:picChg>
      </pc:sldChg>
      <pc:sldChg chg="addSp delSp modSp new mod modTransition setBg setClrOvrMap">
        <pc:chgData name="Anna Domina" userId="8844caca-81f1-4569-98ce-31051e6266e6" providerId="ADAL" clId="{59CDBF00-8C8A-8F4B-BA52-2D2F99C9C92B}" dt="2023-08-15T05:56:52.730" v="3621" actId="1076"/>
        <pc:sldMkLst>
          <pc:docMk/>
          <pc:sldMk cId="3525511093" sldId="282"/>
        </pc:sldMkLst>
        <pc:spChg chg="mod ord">
          <ac:chgData name="Anna Domina" userId="8844caca-81f1-4569-98ce-31051e6266e6" providerId="ADAL" clId="{59CDBF00-8C8A-8F4B-BA52-2D2F99C9C92B}" dt="2023-08-14T01:27:17.432" v="1385" actId="1076"/>
          <ac:spMkLst>
            <pc:docMk/>
            <pc:sldMk cId="3525511093" sldId="282"/>
            <ac:spMk id="2" creationId="{145FE722-DF16-A762-0A6E-8D55C6743CB0}"/>
          </ac:spMkLst>
        </pc:spChg>
        <pc:spChg chg="add del mod">
          <ac:chgData name="Anna Domina" userId="8844caca-81f1-4569-98ce-31051e6266e6" providerId="ADAL" clId="{59CDBF00-8C8A-8F4B-BA52-2D2F99C9C92B}" dt="2023-08-14T01:24:03.116" v="1349" actId="478"/>
          <ac:spMkLst>
            <pc:docMk/>
            <pc:sldMk cId="3525511093" sldId="282"/>
            <ac:spMk id="3" creationId="{60FD2AF4-D5C9-9D5E-A4B9-D9EC1AF6EBED}"/>
          </ac:spMkLst>
        </pc:spChg>
        <pc:spChg chg="add del mod">
          <ac:chgData name="Anna Domina" userId="8844caca-81f1-4569-98ce-31051e6266e6" providerId="ADAL" clId="{59CDBF00-8C8A-8F4B-BA52-2D2F99C9C92B}" dt="2023-08-14T01:26:29.858" v="1377"/>
          <ac:spMkLst>
            <pc:docMk/>
            <pc:sldMk cId="3525511093" sldId="282"/>
            <ac:spMk id="10" creationId="{293110C9-2307-5674-9BAE-D2C0A7C8B2EB}"/>
          </ac:spMkLst>
        </pc:spChg>
        <pc:spChg chg="add del">
          <ac:chgData name="Anna Domina" userId="8844caca-81f1-4569-98ce-31051e6266e6" providerId="ADAL" clId="{59CDBF00-8C8A-8F4B-BA52-2D2F99C9C92B}" dt="2023-08-14T01:26:15.484" v="1371" actId="26606"/>
          <ac:spMkLst>
            <pc:docMk/>
            <pc:sldMk cId="3525511093" sldId="282"/>
            <ac:spMk id="14" creationId="{5A6F3C12-4D9B-4E37-9198-73497C46F83B}"/>
          </ac:spMkLst>
        </pc:spChg>
        <pc:spChg chg="add del">
          <ac:chgData name="Anna Domina" userId="8844caca-81f1-4569-98ce-31051e6266e6" providerId="ADAL" clId="{59CDBF00-8C8A-8F4B-BA52-2D2F99C9C92B}" dt="2023-08-14T01:26:15.484" v="1371" actId="26606"/>
          <ac:spMkLst>
            <pc:docMk/>
            <pc:sldMk cId="3525511093" sldId="282"/>
            <ac:spMk id="16" creationId="{67F141F3-9CED-46AD-A2C6-FE2322B5693E}"/>
          </ac:spMkLst>
        </pc:spChg>
        <pc:spChg chg="add del">
          <ac:chgData name="Anna Domina" userId="8844caca-81f1-4569-98ce-31051e6266e6" providerId="ADAL" clId="{59CDBF00-8C8A-8F4B-BA52-2D2F99C9C92B}" dt="2023-08-14T01:26:15.484" v="1371" actId="26606"/>
          <ac:spMkLst>
            <pc:docMk/>
            <pc:sldMk cId="3525511093" sldId="282"/>
            <ac:spMk id="18" creationId="{80C8722E-4045-46D3-8E29-A1E9A3B8D29D}"/>
          </ac:spMkLst>
        </pc:spChg>
        <pc:spChg chg="add del">
          <ac:chgData name="Anna Domina" userId="8844caca-81f1-4569-98ce-31051e6266e6" providerId="ADAL" clId="{59CDBF00-8C8A-8F4B-BA52-2D2F99C9C92B}" dt="2023-08-14T01:25:58.047" v="1364" actId="26606"/>
          <ac:spMkLst>
            <pc:docMk/>
            <pc:sldMk cId="3525511093" sldId="282"/>
            <ac:spMk id="20" creationId="{DFD3BE6F-0A0C-4040-BE1D-6780D32F62F6}"/>
          </ac:spMkLst>
        </pc:spChg>
        <pc:spChg chg="add del">
          <ac:chgData name="Anna Domina" userId="8844caca-81f1-4569-98ce-31051e6266e6" providerId="ADAL" clId="{59CDBF00-8C8A-8F4B-BA52-2D2F99C9C92B}" dt="2023-08-14T01:25:58.047" v="1364" actId="26606"/>
          <ac:spMkLst>
            <pc:docMk/>
            <pc:sldMk cId="3525511093" sldId="282"/>
            <ac:spMk id="21" creationId="{B4BCD780-0ECC-44D2-B6E9-F208B9FFEEAA}"/>
          </ac:spMkLst>
        </pc:spChg>
        <pc:spChg chg="add del">
          <ac:chgData name="Anna Domina" userId="8844caca-81f1-4569-98ce-31051e6266e6" providerId="ADAL" clId="{59CDBF00-8C8A-8F4B-BA52-2D2F99C9C92B}" dt="2023-08-14T01:25:38.062" v="1358" actId="26606"/>
          <ac:spMkLst>
            <pc:docMk/>
            <pc:sldMk cId="3525511093" sldId="282"/>
            <ac:spMk id="23" creationId="{4612ECA5-E8B2-4E24-A5DC-4FE7D810163B}"/>
          </ac:spMkLst>
        </pc:spChg>
        <pc:spChg chg="add del">
          <ac:chgData name="Anna Domina" userId="8844caca-81f1-4569-98ce-31051e6266e6" providerId="ADAL" clId="{59CDBF00-8C8A-8F4B-BA52-2D2F99C9C92B}" dt="2023-08-14T01:26:07.262" v="1366" actId="26606"/>
          <ac:spMkLst>
            <pc:docMk/>
            <pc:sldMk cId="3525511093" sldId="282"/>
            <ac:spMk id="24" creationId="{2D7D65AC-DD4D-41EB-86EF-BEEC24B63761}"/>
          </ac:spMkLst>
        </pc:spChg>
        <pc:spChg chg="add del">
          <ac:chgData name="Anna Domina" userId="8844caca-81f1-4569-98ce-31051e6266e6" providerId="ADAL" clId="{59CDBF00-8C8A-8F4B-BA52-2D2F99C9C92B}" dt="2023-08-14T01:25:38.062" v="1358" actId="26606"/>
          <ac:spMkLst>
            <pc:docMk/>
            <pc:sldMk cId="3525511093" sldId="282"/>
            <ac:spMk id="25" creationId="{9FD95806-4672-4C5C-8DF9-8E593BEA14B8}"/>
          </ac:spMkLst>
        </pc:spChg>
        <pc:spChg chg="add del">
          <ac:chgData name="Anna Domina" userId="8844caca-81f1-4569-98ce-31051e6266e6" providerId="ADAL" clId="{59CDBF00-8C8A-8F4B-BA52-2D2F99C9C92B}" dt="2023-08-14T01:26:07.262" v="1366" actId="26606"/>
          <ac:spMkLst>
            <pc:docMk/>
            <pc:sldMk cId="3525511093" sldId="282"/>
            <ac:spMk id="26" creationId="{A84A554D-70DD-4D8C-B198-6CE2959060AB}"/>
          </ac:spMkLst>
        </pc:spChg>
        <pc:spChg chg="add del">
          <ac:chgData name="Anna Domina" userId="8844caca-81f1-4569-98ce-31051e6266e6" providerId="ADAL" clId="{59CDBF00-8C8A-8F4B-BA52-2D2F99C9C92B}" dt="2023-08-14T01:25:38.062" v="1358" actId="26606"/>
          <ac:spMkLst>
            <pc:docMk/>
            <pc:sldMk cId="3525511093" sldId="282"/>
            <ac:spMk id="27" creationId="{75B65988-AF42-4868-B335-F54EF0F089F6}"/>
          </ac:spMkLst>
        </pc:spChg>
        <pc:spChg chg="add del">
          <ac:chgData name="Anna Domina" userId="8844caca-81f1-4569-98ce-31051e6266e6" providerId="ADAL" clId="{59CDBF00-8C8A-8F4B-BA52-2D2F99C9C92B}" dt="2023-08-14T01:26:10.911" v="1368" actId="26606"/>
          <ac:spMkLst>
            <pc:docMk/>
            <pc:sldMk cId="3525511093" sldId="282"/>
            <ac:spMk id="28" creationId="{DFD3BE6F-0A0C-4040-BE1D-6780D32F62F6}"/>
          </ac:spMkLst>
        </pc:spChg>
        <pc:spChg chg="add del">
          <ac:chgData name="Anna Domina" userId="8844caca-81f1-4569-98ce-31051e6266e6" providerId="ADAL" clId="{59CDBF00-8C8A-8F4B-BA52-2D2F99C9C92B}" dt="2023-08-14T01:25:38.062" v="1358" actId="26606"/>
          <ac:spMkLst>
            <pc:docMk/>
            <pc:sldMk cId="3525511093" sldId="282"/>
            <ac:spMk id="29" creationId="{00C913C6-7030-4FE7-93F9-626B7ACEC0FA}"/>
          </ac:spMkLst>
        </pc:spChg>
        <pc:spChg chg="add del">
          <ac:chgData name="Anna Domina" userId="8844caca-81f1-4569-98ce-31051e6266e6" providerId="ADAL" clId="{59CDBF00-8C8A-8F4B-BA52-2D2F99C9C92B}" dt="2023-08-14T01:26:10.911" v="1368" actId="26606"/>
          <ac:spMkLst>
            <pc:docMk/>
            <pc:sldMk cId="3525511093" sldId="282"/>
            <ac:spMk id="30" creationId="{B4BCD780-0ECC-44D2-B6E9-F208B9FFEEAA}"/>
          </ac:spMkLst>
        </pc:spChg>
        <pc:spChg chg="add del">
          <ac:chgData name="Anna Domina" userId="8844caca-81f1-4569-98ce-31051e6266e6" providerId="ADAL" clId="{59CDBF00-8C8A-8F4B-BA52-2D2F99C9C92B}" dt="2023-08-14T01:25:54.512" v="1360" actId="26606"/>
          <ac:spMkLst>
            <pc:docMk/>
            <pc:sldMk cId="3525511093" sldId="282"/>
            <ac:spMk id="31" creationId="{681E395D-A914-4084-8889-0C88CE719996}"/>
          </ac:spMkLst>
        </pc:spChg>
        <pc:spChg chg="add del">
          <ac:chgData name="Anna Domina" userId="8844caca-81f1-4569-98ce-31051e6266e6" providerId="ADAL" clId="{59CDBF00-8C8A-8F4B-BA52-2D2F99C9C92B}" dt="2023-08-14T01:26:15.483" v="1370" actId="26606"/>
          <ac:spMkLst>
            <pc:docMk/>
            <pc:sldMk cId="3525511093" sldId="282"/>
            <ac:spMk id="32" creationId="{F77884CA-DF73-4125-BC75-DFA001A08E42}"/>
          </ac:spMkLst>
        </pc:spChg>
        <pc:spChg chg="add del">
          <ac:chgData name="Anna Domina" userId="8844caca-81f1-4569-98ce-31051e6266e6" providerId="ADAL" clId="{59CDBF00-8C8A-8F4B-BA52-2D2F99C9C92B}" dt="2023-08-14T01:26:15.483" v="1370" actId="26606"/>
          <ac:spMkLst>
            <pc:docMk/>
            <pc:sldMk cId="3525511093" sldId="282"/>
            <ac:spMk id="33" creationId="{27EB2DBA-292D-4412-8C65-D92EE15891A9}"/>
          </ac:spMkLst>
        </pc:spChg>
        <pc:spChg chg="add del">
          <ac:chgData name="Anna Domina" userId="8844caca-81f1-4569-98ce-31051e6266e6" providerId="ADAL" clId="{59CDBF00-8C8A-8F4B-BA52-2D2F99C9C92B}" dt="2023-08-14T01:26:35.871" v="1378" actId="26606"/>
          <ac:spMkLst>
            <pc:docMk/>
            <pc:sldMk cId="3525511093" sldId="282"/>
            <ac:spMk id="35" creationId="{681E395D-A914-4084-8889-0C88CE719996}"/>
          </ac:spMkLst>
        </pc:spChg>
        <pc:spChg chg="add">
          <ac:chgData name="Anna Domina" userId="8844caca-81f1-4569-98ce-31051e6266e6" providerId="ADAL" clId="{59CDBF00-8C8A-8F4B-BA52-2D2F99C9C92B}" dt="2023-08-14T01:26:35.871" v="1378" actId="26606"/>
          <ac:spMkLst>
            <pc:docMk/>
            <pc:sldMk cId="3525511093" sldId="282"/>
            <ac:spMk id="40" creationId="{EE99CA9E-E89F-4609-BDAA-A16CCA5D599F}"/>
          </ac:spMkLst>
        </pc:spChg>
        <pc:picChg chg="add del mod ord">
          <ac:chgData name="Anna Domina" userId="8844caca-81f1-4569-98ce-31051e6266e6" providerId="ADAL" clId="{59CDBF00-8C8A-8F4B-BA52-2D2F99C9C92B}" dt="2023-08-14T01:24:04.573" v="1350" actId="478"/>
          <ac:picMkLst>
            <pc:docMk/>
            <pc:sldMk cId="3525511093" sldId="282"/>
            <ac:picMk id="5" creationId="{39298702-FE15-03C4-E39C-CD3100ACF13D}"/>
          </ac:picMkLst>
        </pc:picChg>
        <pc:picChg chg="add mod ord">
          <ac:chgData name="Anna Domina" userId="8844caca-81f1-4569-98ce-31051e6266e6" providerId="ADAL" clId="{59CDBF00-8C8A-8F4B-BA52-2D2F99C9C92B}" dt="2023-08-15T05:56:45.296" v="3618" actId="14100"/>
          <ac:picMkLst>
            <pc:docMk/>
            <pc:sldMk cId="3525511093" sldId="282"/>
            <ac:picMk id="7" creationId="{0243022E-D9AE-BD4A-852D-A781C2DA7A20}"/>
          </ac:picMkLst>
        </pc:picChg>
        <pc:picChg chg="add mod">
          <ac:chgData name="Anna Domina" userId="8844caca-81f1-4569-98ce-31051e6266e6" providerId="ADAL" clId="{59CDBF00-8C8A-8F4B-BA52-2D2F99C9C92B}" dt="2023-08-15T05:56:52.730" v="3621" actId="1076"/>
          <ac:picMkLst>
            <pc:docMk/>
            <pc:sldMk cId="3525511093" sldId="282"/>
            <ac:picMk id="9" creationId="{2684238F-DAA5-1BF2-32A8-64E067792025}"/>
          </ac:picMkLst>
        </pc:picChg>
      </pc:sldChg>
      <pc:sldChg chg="addSp delSp modSp new mod modTransition setBg">
        <pc:chgData name="Anna Domina" userId="8844caca-81f1-4569-98ce-31051e6266e6" providerId="ADAL" clId="{59CDBF00-8C8A-8F4B-BA52-2D2F99C9C92B}" dt="2023-08-15T05:56:34.281" v="3617" actId="1076"/>
        <pc:sldMkLst>
          <pc:docMk/>
          <pc:sldMk cId="2116488689" sldId="283"/>
        </pc:sldMkLst>
        <pc:spChg chg="mod">
          <ac:chgData name="Anna Domina" userId="8844caca-81f1-4569-98ce-31051e6266e6" providerId="ADAL" clId="{59CDBF00-8C8A-8F4B-BA52-2D2F99C9C92B}" dt="2023-08-15T05:56:27.277" v="3614" actId="1076"/>
          <ac:spMkLst>
            <pc:docMk/>
            <pc:sldMk cId="2116488689" sldId="283"/>
            <ac:spMk id="2" creationId="{B786A019-ADBF-9A39-5032-4A77BB5D787B}"/>
          </ac:spMkLst>
        </pc:spChg>
        <pc:spChg chg="add del mod">
          <ac:chgData name="Anna Domina" userId="8844caca-81f1-4569-98ce-31051e6266e6" providerId="ADAL" clId="{59CDBF00-8C8A-8F4B-BA52-2D2F99C9C92B}" dt="2023-08-14T02:06:58.727" v="1467" actId="12084"/>
          <ac:spMkLst>
            <pc:docMk/>
            <pc:sldMk cId="2116488689" sldId="283"/>
            <ac:spMk id="3" creationId="{B54F8ED6-7D05-4757-8FF9-F2F12D041A79}"/>
          </ac:spMkLst>
        </pc:spChg>
        <pc:spChg chg="add del mod">
          <ac:chgData name="Anna Domina" userId="8844caca-81f1-4569-98ce-31051e6266e6" providerId="ADAL" clId="{59CDBF00-8C8A-8F4B-BA52-2D2F99C9C92B}" dt="2023-08-15T05:55:17.494" v="3597" actId="478"/>
          <ac:spMkLst>
            <pc:docMk/>
            <pc:sldMk cId="2116488689" sldId="283"/>
            <ac:spMk id="5" creationId="{60D8C9DC-60B7-FD26-3D4E-3A3A4AE180E9}"/>
          </ac:spMkLst>
        </pc:spChg>
        <pc:spChg chg="add">
          <ac:chgData name="Anna Domina" userId="8844caca-81f1-4569-98ce-31051e6266e6" providerId="ADAL" clId="{59CDBF00-8C8A-8F4B-BA52-2D2F99C9C92B}" dt="2023-08-15T05:55:29.529" v="3601" actId="26606"/>
          <ac:spMkLst>
            <pc:docMk/>
            <pc:sldMk cId="2116488689" sldId="283"/>
            <ac:spMk id="14" creationId="{EE99CA9E-E89F-4609-BDAA-A16CCA5D599F}"/>
          </ac:spMkLst>
        </pc:spChg>
        <pc:graphicFrameChg chg="add del mod">
          <ac:chgData name="Anna Domina" userId="8844caca-81f1-4569-98ce-31051e6266e6" providerId="ADAL" clId="{59CDBF00-8C8A-8F4B-BA52-2D2F99C9C92B}" dt="2023-08-14T02:09:44.031" v="1489" actId="478"/>
          <ac:graphicFrameMkLst>
            <pc:docMk/>
            <pc:sldMk cId="2116488689" sldId="283"/>
            <ac:graphicFrameMk id="4" creationId="{E55366B0-F17A-3084-0C17-36A80BA03705}"/>
          </ac:graphicFrameMkLst>
        </pc:graphicFrameChg>
        <pc:picChg chg="add mod">
          <ac:chgData name="Anna Domina" userId="8844caca-81f1-4569-98ce-31051e6266e6" providerId="ADAL" clId="{59CDBF00-8C8A-8F4B-BA52-2D2F99C9C92B}" dt="2023-08-15T05:56:08.364" v="3607" actId="14100"/>
          <ac:picMkLst>
            <pc:docMk/>
            <pc:sldMk cId="2116488689" sldId="283"/>
            <ac:picMk id="7" creationId="{2B02D96E-21F7-241C-0C7F-6170170C2167}"/>
          </ac:picMkLst>
        </pc:picChg>
        <pc:picChg chg="add mod">
          <ac:chgData name="Anna Domina" userId="8844caca-81f1-4569-98ce-31051e6266e6" providerId="ADAL" clId="{59CDBF00-8C8A-8F4B-BA52-2D2F99C9C92B}" dt="2023-08-15T05:56:34.281" v="3617" actId="1076"/>
          <ac:picMkLst>
            <pc:docMk/>
            <pc:sldMk cId="2116488689" sldId="283"/>
            <ac:picMk id="9" creationId="{482BB95C-421F-EB30-B5DA-B0A50B763FF6}"/>
          </ac:picMkLst>
        </pc:picChg>
      </pc:sldChg>
      <pc:sldChg chg="addSp delSp modSp new mod modTransition setBg setClrOvrMap">
        <pc:chgData name="Anna Domina" userId="8844caca-81f1-4569-98ce-31051e6266e6" providerId="ADAL" clId="{59CDBF00-8C8A-8F4B-BA52-2D2F99C9C92B}" dt="2023-08-14T23:41:36.367" v="3564"/>
        <pc:sldMkLst>
          <pc:docMk/>
          <pc:sldMk cId="413036768" sldId="284"/>
        </pc:sldMkLst>
        <pc:spChg chg="mod">
          <ac:chgData name="Anna Domina" userId="8844caca-81f1-4569-98ce-31051e6266e6" providerId="ADAL" clId="{59CDBF00-8C8A-8F4B-BA52-2D2F99C9C92B}" dt="2023-08-14T21:35:25.420" v="2340" actId="27636"/>
          <ac:spMkLst>
            <pc:docMk/>
            <pc:sldMk cId="413036768" sldId="284"/>
            <ac:spMk id="2" creationId="{6B1215B4-B09B-F107-3CD4-7B46A7D4844D}"/>
          </ac:spMkLst>
        </pc:spChg>
        <pc:spChg chg="add del mod">
          <ac:chgData name="Anna Domina" userId="8844caca-81f1-4569-98ce-31051e6266e6" providerId="ADAL" clId="{59CDBF00-8C8A-8F4B-BA52-2D2F99C9C92B}" dt="2023-08-14T02:14:33.320" v="1506" actId="12084"/>
          <ac:spMkLst>
            <pc:docMk/>
            <pc:sldMk cId="413036768" sldId="284"/>
            <ac:spMk id="3" creationId="{ADEA3D24-1F88-044F-9096-2ED78978508F}"/>
          </ac:spMkLst>
        </pc:spChg>
        <pc:spChg chg="add del">
          <ac:chgData name="Anna Domina" userId="8844caca-81f1-4569-98ce-31051e6266e6" providerId="ADAL" clId="{59CDBF00-8C8A-8F4B-BA52-2D2F99C9C92B}" dt="2023-08-14T21:07:12.465" v="1906" actId="26606"/>
          <ac:spMkLst>
            <pc:docMk/>
            <pc:sldMk cId="413036768" sldId="284"/>
            <ac:spMk id="6" creationId="{0358FD32-AA91-47A4-9758-8C172B30665A}"/>
          </ac:spMkLst>
        </pc:spChg>
        <pc:spChg chg="add del">
          <ac:chgData name="Anna Domina" userId="8844caca-81f1-4569-98ce-31051e6266e6" providerId="ADAL" clId="{59CDBF00-8C8A-8F4B-BA52-2D2F99C9C92B}" dt="2023-08-14T21:07:12.465" v="1906" actId="26606"/>
          <ac:spMkLst>
            <pc:docMk/>
            <pc:sldMk cId="413036768" sldId="284"/>
            <ac:spMk id="7" creationId="{86B5B18B-0170-4F1B-BF40-89BD5772C006}"/>
          </ac:spMkLst>
        </pc:spChg>
        <pc:spChg chg="add del">
          <ac:chgData name="Anna Domina" userId="8844caca-81f1-4569-98ce-31051e6266e6" providerId="ADAL" clId="{59CDBF00-8C8A-8F4B-BA52-2D2F99C9C92B}" dt="2023-08-14T21:06:43.634" v="1890" actId="26606"/>
          <ac:spMkLst>
            <pc:docMk/>
            <pc:sldMk cId="413036768" sldId="284"/>
            <ac:spMk id="9" creationId="{AB278C26-5ACC-417E-AC0F-BFDE3B87FDFC}"/>
          </ac:spMkLst>
        </pc:spChg>
        <pc:spChg chg="add del mod">
          <ac:chgData name="Anna Domina" userId="8844caca-81f1-4569-98ce-31051e6266e6" providerId="ADAL" clId="{59CDBF00-8C8A-8F4B-BA52-2D2F99C9C92B}" dt="2023-08-14T21:21:29.588" v="1931" actId="478"/>
          <ac:spMkLst>
            <pc:docMk/>
            <pc:sldMk cId="413036768" sldId="284"/>
            <ac:spMk id="10" creationId="{4718BD8B-AC63-2906-B24D-531696226769}"/>
          </ac:spMkLst>
        </pc:spChg>
        <pc:spChg chg="add del">
          <ac:chgData name="Anna Domina" userId="8844caca-81f1-4569-98ce-31051e6266e6" providerId="ADAL" clId="{59CDBF00-8C8A-8F4B-BA52-2D2F99C9C92B}" dt="2023-08-14T21:06:43.634" v="1890" actId="26606"/>
          <ac:spMkLst>
            <pc:docMk/>
            <pc:sldMk cId="413036768" sldId="284"/>
            <ac:spMk id="11" creationId="{66E08D57-5F26-4CC6-B0F4-1A617784B500}"/>
          </ac:spMkLst>
        </pc:spChg>
        <pc:spChg chg="add mod">
          <ac:chgData name="Anna Domina" userId="8844caca-81f1-4569-98ce-31051e6266e6" providerId="ADAL" clId="{59CDBF00-8C8A-8F4B-BA52-2D2F99C9C92B}" dt="2023-08-14T21:34:50.258" v="2331" actId="207"/>
          <ac:spMkLst>
            <pc:docMk/>
            <pc:sldMk cId="413036768" sldId="284"/>
            <ac:spMk id="12" creationId="{D73EABBA-8FD9-7008-4434-5E95DE95D556}"/>
          </ac:spMkLst>
        </pc:spChg>
        <pc:spChg chg="add mod">
          <ac:chgData name="Anna Domina" userId="8844caca-81f1-4569-98ce-31051e6266e6" providerId="ADAL" clId="{59CDBF00-8C8A-8F4B-BA52-2D2F99C9C92B}" dt="2023-08-14T21:34:50.258" v="2331" actId="207"/>
          <ac:spMkLst>
            <pc:docMk/>
            <pc:sldMk cId="413036768" sldId="284"/>
            <ac:spMk id="13" creationId="{76318D09-B85B-A26C-1D87-8FA0DA29E353}"/>
          </ac:spMkLst>
        </pc:spChg>
        <pc:spChg chg="add mod">
          <ac:chgData name="Anna Domina" userId="8844caca-81f1-4569-98ce-31051e6266e6" providerId="ADAL" clId="{59CDBF00-8C8A-8F4B-BA52-2D2F99C9C92B}" dt="2023-08-14T21:34:50.258" v="2331" actId="207"/>
          <ac:spMkLst>
            <pc:docMk/>
            <pc:sldMk cId="413036768" sldId="284"/>
            <ac:spMk id="14" creationId="{7F7CE0F6-D846-DD9D-97B9-F740B76B2A49}"/>
          </ac:spMkLst>
        </pc:spChg>
        <pc:spChg chg="add mod">
          <ac:chgData name="Anna Domina" userId="8844caca-81f1-4569-98ce-31051e6266e6" providerId="ADAL" clId="{59CDBF00-8C8A-8F4B-BA52-2D2F99C9C92B}" dt="2023-08-14T21:34:50.258" v="2331" actId="207"/>
          <ac:spMkLst>
            <pc:docMk/>
            <pc:sldMk cId="413036768" sldId="284"/>
            <ac:spMk id="15" creationId="{AC83FD0A-757A-D9D3-1F2F-7200206E0F28}"/>
          </ac:spMkLst>
        </pc:spChg>
        <pc:spChg chg="add mod">
          <ac:chgData name="Anna Domina" userId="8844caca-81f1-4569-98ce-31051e6266e6" providerId="ADAL" clId="{59CDBF00-8C8A-8F4B-BA52-2D2F99C9C92B}" dt="2023-08-14T21:34:50.258" v="2331" actId="207"/>
          <ac:spMkLst>
            <pc:docMk/>
            <pc:sldMk cId="413036768" sldId="284"/>
            <ac:spMk id="16" creationId="{C1DB9484-1255-6355-48E4-E8E9AA85D833}"/>
          </ac:spMkLst>
        </pc:spChg>
        <pc:spChg chg="add mod">
          <ac:chgData name="Anna Domina" userId="8844caca-81f1-4569-98ce-31051e6266e6" providerId="ADAL" clId="{59CDBF00-8C8A-8F4B-BA52-2D2F99C9C92B}" dt="2023-08-14T21:34:50.258" v="2331" actId="207"/>
          <ac:spMkLst>
            <pc:docMk/>
            <pc:sldMk cId="413036768" sldId="284"/>
            <ac:spMk id="17" creationId="{AF8A27C0-D45F-8064-E519-4C6FB7887A20}"/>
          </ac:spMkLst>
        </pc:spChg>
        <pc:spChg chg="add mod">
          <ac:chgData name="Anna Domina" userId="8844caca-81f1-4569-98ce-31051e6266e6" providerId="ADAL" clId="{59CDBF00-8C8A-8F4B-BA52-2D2F99C9C92B}" dt="2023-08-14T21:34:50.258" v="2331" actId="207"/>
          <ac:spMkLst>
            <pc:docMk/>
            <pc:sldMk cId="413036768" sldId="284"/>
            <ac:spMk id="18" creationId="{03863C6C-C3F7-B78C-F57E-6CEC6D7C0C29}"/>
          </ac:spMkLst>
        </pc:spChg>
        <pc:grpChg chg="add mod">
          <ac:chgData name="Anna Domina" userId="8844caca-81f1-4569-98ce-31051e6266e6" providerId="ADAL" clId="{59CDBF00-8C8A-8F4B-BA52-2D2F99C9C92B}" dt="2023-08-14T21:34:59.902" v="2332" actId="12788"/>
          <ac:grpSpMkLst>
            <pc:docMk/>
            <pc:sldMk cId="413036768" sldId="284"/>
            <ac:grpSpMk id="19" creationId="{29121FCE-FE06-3107-6A2F-3B4127C44C4D}"/>
          </ac:grpSpMkLst>
        </pc:grpChg>
        <pc:graphicFrameChg chg="add del mod modGraphic">
          <ac:chgData name="Anna Domina" userId="8844caca-81f1-4569-98ce-31051e6266e6" providerId="ADAL" clId="{59CDBF00-8C8A-8F4B-BA52-2D2F99C9C92B}" dt="2023-08-14T21:28:41.782" v="2242" actId="478"/>
          <ac:graphicFrameMkLst>
            <pc:docMk/>
            <pc:sldMk cId="413036768" sldId="284"/>
            <ac:graphicFrameMk id="4" creationId="{3B15A2C0-4035-407E-F7EB-0D229783DC7F}"/>
          </ac:graphicFrameMkLst>
        </pc:graphicFrameChg>
        <pc:picChg chg="add del mod">
          <ac:chgData name="Anna Domina" userId="8844caca-81f1-4569-98ce-31051e6266e6" providerId="ADAL" clId="{59CDBF00-8C8A-8F4B-BA52-2D2F99C9C92B}" dt="2023-08-14T21:21:29.588" v="1931" actId="478"/>
          <ac:picMkLst>
            <pc:docMk/>
            <pc:sldMk cId="413036768" sldId="284"/>
            <ac:picMk id="8" creationId="{D16BCAD3-798D-1A9D-AB88-68D580363369}"/>
          </ac:picMkLst>
        </pc:picChg>
      </pc:sldChg>
      <pc:sldChg chg="addSp delSp modSp new mod modTransition setBg">
        <pc:chgData name="Anna Domina" userId="8844caca-81f1-4569-98ce-31051e6266e6" providerId="ADAL" clId="{59CDBF00-8C8A-8F4B-BA52-2D2F99C9C92B}" dt="2023-08-14T23:41:36.367" v="3564"/>
        <pc:sldMkLst>
          <pc:docMk/>
          <pc:sldMk cId="1096321906" sldId="285"/>
        </pc:sldMkLst>
        <pc:spChg chg="mod">
          <ac:chgData name="Anna Domina" userId="8844caca-81f1-4569-98ce-31051e6266e6" providerId="ADAL" clId="{59CDBF00-8C8A-8F4B-BA52-2D2F99C9C92B}" dt="2023-08-14T21:37:33.527" v="2357" actId="26606"/>
          <ac:spMkLst>
            <pc:docMk/>
            <pc:sldMk cId="1096321906" sldId="285"/>
            <ac:spMk id="2" creationId="{7A1CE6F2-5EA2-215C-39B7-7B46554347C1}"/>
          </ac:spMkLst>
        </pc:spChg>
        <pc:spChg chg="add del mod">
          <ac:chgData name="Anna Domina" userId="8844caca-81f1-4569-98ce-31051e6266e6" providerId="ADAL" clId="{59CDBF00-8C8A-8F4B-BA52-2D2F99C9C92B}" dt="2023-08-14T21:36:54.513" v="2350" actId="26606"/>
          <ac:spMkLst>
            <pc:docMk/>
            <pc:sldMk cId="1096321906" sldId="285"/>
            <ac:spMk id="3" creationId="{71234282-4C9A-EEC2-508B-FBE8F392BE51}"/>
          </ac:spMkLst>
        </pc:spChg>
        <pc:graphicFrameChg chg="add mod modGraphic">
          <ac:chgData name="Anna Domina" userId="8844caca-81f1-4569-98ce-31051e6266e6" providerId="ADAL" clId="{59CDBF00-8C8A-8F4B-BA52-2D2F99C9C92B}" dt="2023-08-14T21:38:06.780" v="2371" actId="12269"/>
          <ac:graphicFrameMkLst>
            <pc:docMk/>
            <pc:sldMk cId="1096321906" sldId="285"/>
            <ac:graphicFrameMk id="5" creationId="{1ACFAB73-B278-5857-3437-951717EF133F}"/>
          </ac:graphicFrameMkLst>
        </pc:graphicFrameChg>
      </pc:sldChg>
      <pc:sldChg chg="addSp delSp modSp new mod modTransition setBg">
        <pc:chgData name="Anna Domina" userId="8844caca-81f1-4569-98ce-31051e6266e6" providerId="ADAL" clId="{59CDBF00-8C8A-8F4B-BA52-2D2F99C9C92B}" dt="2023-08-14T23:41:36.367" v="3564"/>
        <pc:sldMkLst>
          <pc:docMk/>
          <pc:sldMk cId="302913742" sldId="286"/>
        </pc:sldMkLst>
        <pc:spChg chg="mod">
          <ac:chgData name="Anna Domina" userId="8844caca-81f1-4569-98ce-31051e6266e6" providerId="ADAL" clId="{59CDBF00-8C8A-8F4B-BA52-2D2F99C9C92B}" dt="2023-08-14T21:39:01.433" v="2379" actId="26606"/>
          <ac:spMkLst>
            <pc:docMk/>
            <pc:sldMk cId="302913742" sldId="286"/>
            <ac:spMk id="2" creationId="{C414CD05-6719-9358-58FE-28AC8C52159F}"/>
          </ac:spMkLst>
        </pc:spChg>
        <pc:spChg chg="add del mod">
          <ac:chgData name="Anna Domina" userId="8844caca-81f1-4569-98ce-31051e6266e6" providerId="ADAL" clId="{59CDBF00-8C8A-8F4B-BA52-2D2F99C9C92B}" dt="2023-08-14T21:39:01.433" v="2379" actId="26606"/>
          <ac:spMkLst>
            <pc:docMk/>
            <pc:sldMk cId="302913742" sldId="286"/>
            <ac:spMk id="3" creationId="{C59D00BA-7D32-6764-1526-0C9E6C915C9E}"/>
          </ac:spMkLst>
        </pc:spChg>
        <pc:graphicFrameChg chg="add mod">
          <ac:chgData name="Anna Domina" userId="8844caca-81f1-4569-98ce-31051e6266e6" providerId="ADAL" clId="{59CDBF00-8C8A-8F4B-BA52-2D2F99C9C92B}" dt="2023-08-14T21:39:17.876" v="2382" actId="12269"/>
          <ac:graphicFrameMkLst>
            <pc:docMk/>
            <pc:sldMk cId="302913742" sldId="286"/>
            <ac:graphicFrameMk id="5" creationId="{B3BA2E7B-1ED4-8223-3F07-34326C97A755}"/>
          </ac:graphicFrameMkLst>
        </pc:graphicFrameChg>
      </pc:sldChg>
      <pc:sldChg chg="addSp delSp modSp new mod modTransition setBg">
        <pc:chgData name="Anna Domina" userId="8844caca-81f1-4569-98ce-31051e6266e6" providerId="ADAL" clId="{59CDBF00-8C8A-8F4B-BA52-2D2F99C9C92B}" dt="2023-08-14T23:41:36.367" v="3564"/>
        <pc:sldMkLst>
          <pc:docMk/>
          <pc:sldMk cId="3091971560" sldId="287"/>
        </pc:sldMkLst>
        <pc:spChg chg="mod">
          <ac:chgData name="Anna Domina" userId="8844caca-81f1-4569-98ce-31051e6266e6" providerId="ADAL" clId="{59CDBF00-8C8A-8F4B-BA52-2D2F99C9C92B}" dt="2023-08-14T21:40:08.443" v="2389" actId="26606"/>
          <ac:spMkLst>
            <pc:docMk/>
            <pc:sldMk cId="3091971560" sldId="287"/>
            <ac:spMk id="2" creationId="{6B37609C-82DB-0A5A-0215-0E4530824F84}"/>
          </ac:spMkLst>
        </pc:spChg>
        <pc:spChg chg="add del mod">
          <ac:chgData name="Anna Domina" userId="8844caca-81f1-4569-98ce-31051e6266e6" providerId="ADAL" clId="{59CDBF00-8C8A-8F4B-BA52-2D2F99C9C92B}" dt="2023-08-14T21:40:08.443" v="2389" actId="26606"/>
          <ac:spMkLst>
            <pc:docMk/>
            <pc:sldMk cId="3091971560" sldId="287"/>
            <ac:spMk id="3" creationId="{4FA8380C-1AEB-54AD-FEF2-B5C91F631A56}"/>
          </ac:spMkLst>
        </pc:spChg>
        <pc:graphicFrameChg chg="add mod modGraphic">
          <ac:chgData name="Anna Domina" userId="8844caca-81f1-4569-98ce-31051e6266e6" providerId="ADAL" clId="{59CDBF00-8C8A-8F4B-BA52-2D2F99C9C92B}" dt="2023-08-14T21:49:12.107" v="2426" actId="1076"/>
          <ac:graphicFrameMkLst>
            <pc:docMk/>
            <pc:sldMk cId="3091971560" sldId="287"/>
            <ac:graphicFrameMk id="5" creationId="{AE0419B9-FCA2-CEC3-29F3-494C660F5787}"/>
          </ac:graphicFrameMkLst>
        </pc:graphicFrameChg>
      </pc:sldChg>
      <pc:sldChg chg="addSp delSp modSp new mod modTransition setBg">
        <pc:chgData name="Anna Domina" userId="8844caca-81f1-4569-98ce-31051e6266e6" providerId="ADAL" clId="{59CDBF00-8C8A-8F4B-BA52-2D2F99C9C92B}" dt="2023-08-14T23:41:36.367" v="3564"/>
        <pc:sldMkLst>
          <pc:docMk/>
          <pc:sldMk cId="2126608274" sldId="288"/>
        </pc:sldMkLst>
        <pc:spChg chg="mod">
          <ac:chgData name="Anna Domina" userId="8844caca-81f1-4569-98ce-31051e6266e6" providerId="ADAL" clId="{59CDBF00-8C8A-8F4B-BA52-2D2F99C9C92B}" dt="2023-08-14T21:41:35.566" v="2406" actId="26606"/>
          <ac:spMkLst>
            <pc:docMk/>
            <pc:sldMk cId="2126608274" sldId="288"/>
            <ac:spMk id="2" creationId="{FED4A4CD-181F-BCEA-99B6-714B44DD4CEA}"/>
          </ac:spMkLst>
        </pc:spChg>
        <pc:spChg chg="add del mod">
          <ac:chgData name="Anna Domina" userId="8844caca-81f1-4569-98ce-31051e6266e6" providerId="ADAL" clId="{59CDBF00-8C8A-8F4B-BA52-2D2F99C9C92B}" dt="2023-08-14T21:41:35.566" v="2406" actId="26606"/>
          <ac:spMkLst>
            <pc:docMk/>
            <pc:sldMk cId="2126608274" sldId="288"/>
            <ac:spMk id="3" creationId="{57AEFF9E-ED17-C1CA-1EF7-835B63E940AB}"/>
          </ac:spMkLst>
        </pc:spChg>
        <pc:graphicFrameChg chg="add mod">
          <ac:chgData name="Anna Domina" userId="8844caca-81f1-4569-98ce-31051e6266e6" providerId="ADAL" clId="{59CDBF00-8C8A-8F4B-BA52-2D2F99C9C92B}" dt="2023-08-14T21:49:05.223" v="2425" actId="1076"/>
          <ac:graphicFrameMkLst>
            <pc:docMk/>
            <pc:sldMk cId="2126608274" sldId="288"/>
            <ac:graphicFrameMk id="5" creationId="{6122535D-5650-F33F-2380-15CF8D942587}"/>
          </ac:graphicFrameMkLst>
        </pc:graphicFrameChg>
      </pc:sldChg>
      <pc:sldChg chg="addSp delSp modSp new mod modTransition setBg">
        <pc:chgData name="Anna Domina" userId="8844caca-81f1-4569-98ce-31051e6266e6" providerId="ADAL" clId="{59CDBF00-8C8A-8F4B-BA52-2D2F99C9C92B}" dt="2023-08-14T23:41:36.367" v="3564"/>
        <pc:sldMkLst>
          <pc:docMk/>
          <pc:sldMk cId="2441686099" sldId="289"/>
        </pc:sldMkLst>
        <pc:spChg chg="mod">
          <ac:chgData name="Anna Domina" userId="8844caca-81f1-4569-98ce-31051e6266e6" providerId="ADAL" clId="{59CDBF00-8C8A-8F4B-BA52-2D2F99C9C92B}" dt="2023-08-14T21:42:49.600" v="2415" actId="26606"/>
          <ac:spMkLst>
            <pc:docMk/>
            <pc:sldMk cId="2441686099" sldId="289"/>
            <ac:spMk id="2" creationId="{6C3BE8FD-2C45-77C4-AB87-B2D6289644FC}"/>
          </ac:spMkLst>
        </pc:spChg>
        <pc:spChg chg="add del mod">
          <ac:chgData name="Anna Domina" userId="8844caca-81f1-4569-98ce-31051e6266e6" providerId="ADAL" clId="{59CDBF00-8C8A-8F4B-BA52-2D2F99C9C92B}" dt="2023-08-14T21:42:49.600" v="2415" actId="26606"/>
          <ac:spMkLst>
            <pc:docMk/>
            <pc:sldMk cId="2441686099" sldId="289"/>
            <ac:spMk id="3" creationId="{50948AA6-ED4D-7238-02F8-1A189FD0B969}"/>
          </ac:spMkLst>
        </pc:spChg>
        <pc:graphicFrameChg chg="add mod modGraphic">
          <ac:chgData name="Anna Domina" userId="8844caca-81f1-4569-98ce-31051e6266e6" providerId="ADAL" clId="{59CDBF00-8C8A-8F4B-BA52-2D2F99C9C92B}" dt="2023-08-14T21:43:35.976" v="2421" actId="14100"/>
          <ac:graphicFrameMkLst>
            <pc:docMk/>
            <pc:sldMk cId="2441686099" sldId="289"/>
            <ac:graphicFrameMk id="5" creationId="{B3EF3ED7-E86D-FE9B-5321-5D0C7DA72180}"/>
          </ac:graphicFrameMkLst>
        </pc:graphicFrameChg>
      </pc:sldChg>
      <pc:sldChg chg="addSp delSp modSp new mod modTransition setBg">
        <pc:chgData name="Anna Domina" userId="8844caca-81f1-4569-98ce-31051e6266e6" providerId="ADAL" clId="{59CDBF00-8C8A-8F4B-BA52-2D2F99C9C92B}" dt="2023-08-14T23:41:36.367" v="3564"/>
        <pc:sldMkLst>
          <pc:docMk/>
          <pc:sldMk cId="1115220110" sldId="290"/>
        </pc:sldMkLst>
        <pc:spChg chg="mod">
          <ac:chgData name="Anna Domina" userId="8844caca-81f1-4569-98ce-31051e6266e6" providerId="ADAL" clId="{59CDBF00-8C8A-8F4B-BA52-2D2F99C9C92B}" dt="2023-08-14T21:50:40.421" v="2434" actId="26606"/>
          <ac:spMkLst>
            <pc:docMk/>
            <pc:sldMk cId="1115220110" sldId="290"/>
            <ac:spMk id="2" creationId="{90B6FB9E-DE92-0037-E8DF-4500E6C8C45C}"/>
          </ac:spMkLst>
        </pc:spChg>
        <pc:spChg chg="add del mod">
          <ac:chgData name="Anna Domina" userId="8844caca-81f1-4569-98ce-31051e6266e6" providerId="ADAL" clId="{59CDBF00-8C8A-8F4B-BA52-2D2F99C9C92B}" dt="2023-08-14T21:50:16.427" v="2433" actId="26606"/>
          <ac:spMkLst>
            <pc:docMk/>
            <pc:sldMk cId="1115220110" sldId="290"/>
            <ac:spMk id="3" creationId="{16F344FD-0881-A30F-80B2-8B587B0CDA0C}"/>
          </ac:spMkLst>
        </pc:spChg>
        <pc:spChg chg="add del">
          <ac:chgData name="Anna Domina" userId="8844caca-81f1-4569-98ce-31051e6266e6" providerId="ADAL" clId="{59CDBF00-8C8A-8F4B-BA52-2D2F99C9C92B}" dt="2023-08-14T21:50:40.421" v="2434" actId="26606"/>
          <ac:spMkLst>
            <pc:docMk/>
            <pc:sldMk cId="1115220110" sldId="290"/>
            <ac:spMk id="9" creationId="{3836D221-E91F-4CA7-904A-D533B97F4396}"/>
          </ac:spMkLst>
        </pc:spChg>
        <pc:spChg chg="add del">
          <ac:chgData name="Anna Domina" userId="8844caca-81f1-4569-98ce-31051e6266e6" providerId="ADAL" clId="{59CDBF00-8C8A-8F4B-BA52-2D2F99C9C92B}" dt="2023-08-14T21:50:40.421" v="2434" actId="26606"/>
          <ac:spMkLst>
            <pc:docMk/>
            <pc:sldMk cId="1115220110" sldId="290"/>
            <ac:spMk id="11" creationId="{563906AD-57D2-40AD-A4A4-DEE56613DB09}"/>
          </ac:spMkLst>
        </pc:spChg>
        <pc:graphicFrameChg chg="add del modGraphic">
          <ac:chgData name="Anna Domina" userId="8844caca-81f1-4569-98ce-31051e6266e6" providerId="ADAL" clId="{59CDBF00-8C8A-8F4B-BA52-2D2F99C9C92B}" dt="2023-08-14T21:58:48.396" v="2513" actId="478"/>
          <ac:graphicFrameMkLst>
            <pc:docMk/>
            <pc:sldMk cId="1115220110" sldId="290"/>
            <ac:graphicFrameMk id="4" creationId="{91289279-9FBB-7805-C0E8-9DC16D87A16E}"/>
          </ac:graphicFrameMkLst>
        </pc:graphicFrameChg>
        <pc:graphicFrameChg chg="add mod modGraphic">
          <ac:chgData name="Anna Domina" userId="8844caca-81f1-4569-98ce-31051e6266e6" providerId="ADAL" clId="{59CDBF00-8C8A-8F4B-BA52-2D2F99C9C92B}" dt="2023-08-14T22:18:01.364" v="2612" actId="12091"/>
          <ac:graphicFrameMkLst>
            <pc:docMk/>
            <pc:sldMk cId="1115220110" sldId="290"/>
            <ac:graphicFrameMk id="5" creationId="{4FA8CA3A-0D2A-90F5-7245-981E15305A59}"/>
          </ac:graphicFrameMkLst>
        </pc:graphicFrameChg>
      </pc:sldChg>
      <pc:sldChg chg="addSp delSp modSp new mod modTransition setBg">
        <pc:chgData name="Anna Domina" userId="8844caca-81f1-4569-98ce-31051e6266e6" providerId="ADAL" clId="{59CDBF00-8C8A-8F4B-BA52-2D2F99C9C92B}" dt="2023-08-14T23:41:36.367" v="3564"/>
        <pc:sldMkLst>
          <pc:docMk/>
          <pc:sldMk cId="3624406716" sldId="291"/>
        </pc:sldMkLst>
        <pc:spChg chg="mod">
          <ac:chgData name="Anna Domina" userId="8844caca-81f1-4569-98ce-31051e6266e6" providerId="ADAL" clId="{59CDBF00-8C8A-8F4B-BA52-2D2F99C9C92B}" dt="2023-08-14T22:11:46.971" v="2569" actId="26606"/>
          <ac:spMkLst>
            <pc:docMk/>
            <pc:sldMk cId="3624406716" sldId="291"/>
            <ac:spMk id="2" creationId="{C750C554-D11E-56F3-C566-752C8587905E}"/>
          </ac:spMkLst>
        </pc:spChg>
        <pc:spChg chg="add del mod">
          <ac:chgData name="Anna Domina" userId="8844caca-81f1-4569-98ce-31051e6266e6" providerId="ADAL" clId="{59CDBF00-8C8A-8F4B-BA52-2D2F99C9C92B}" dt="2023-08-14T21:53:30.280" v="2454" actId="26606"/>
          <ac:spMkLst>
            <pc:docMk/>
            <pc:sldMk cId="3624406716" sldId="291"/>
            <ac:spMk id="3" creationId="{9C1A4BEA-B617-F819-EF4A-7F3364F699C8}"/>
          </ac:spMkLst>
        </pc:spChg>
        <pc:spChg chg="add del">
          <ac:chgData name="Anna Domina" userId="8844caca-81f1-4569-98ce-31051e6266e6" providerId="ADAL" clId="{59CDBF00-8C8A-8F4B-BA52-2D2F99C9C92B}" dt="2023-08-14T22:00:32.225" v="2523" actId="26606"/>
          <ac:spMkLst>
            <pc:docMk/>
            <pc:sldMk cId="3624406716" sldId="291"/>
            <ac:spMk id="7" creationId="{CA755906-3A1B-434D-9E68-9EFCEBBC2F74}"/>
          </ac:spMkLst>
        </pc:spChg>
        <pc:spChg chg="add del">
          <ac:chgData name="Anna Domina" userId="8844caca-81f1-4569-98ce-31051e6266e6" providerId="ADAL" clId="{59CDBF00-8C8A-8F4B-BA52-2D2F99C9C92B}" dt="2023-08-14T22:00:32.225" v="2523" actId="26606"/>
          <ac:spMkLst>
            <pc:docMk/>
            <pc:sldMk cId="3624406716" sldId="291"/>
            <ac:spMk id="8" creationId="{055A0380-F687-418F-A09C-C21C2973376E}"/>
          </ac:spMkLst>
        </pc:spChg>
        <pc:spChg chg="add del">
          <ac:chgData name="Anna Domina" userId="8844caca-81f1-4569-98ce-31051e6266e6" providerId="ADAL" clId="{59CDBF00-8C8A-8F4B-BA52-2D2F99C9C92B}" dt="2023-08-14T22:11:21.210" v="2562" actId="26606"/>
          <ac:spMkLst>
            <pc:docMk/>
            <pc:sldMk cId="3624406716" sldId="291"/>
            <ac:spMk id="9" creationId="{879398A9-0D0D-4901-BDDF-B3D93CECA7B9}"/>
          </ac:spMkLst>
        </pc:spChg>
        <pc:spChg chg="add del">
          <ac:chgData name="Anna Domina" userId="8844caca-81f1-4569-98ce-31051e6266e6" providerId="ADAL" clId="{59CDBF00-8C8A-8F4B-BA52-2D2F99C9C92B}" dt="2023-08-14T21:54:32.435" v="2465" actId="26606"/>
          <ac:spMkLst>
            <pc:docMk/>
            <pc:sldMk cId="3624406716" sldId="291"/>
            <ac:spMk id="10" creationId="{AB278C26-5ACC-417E-AC0F-BFDE3B87FDFC}"/>
          </ac:spMkLst>
        </pc:spChg>
        <pc:spChg chg="add del">
          <ac:chgData name="Anna Domina" userId="8844caca-81f1-4569-98ce-31051e6266e6" providerId="ADAL" clId="{59CDBF00-8C8A-8F4B-BA52-2D2F99C9C92B}" dt="2023-08-14T22:00:32.187" v="2522" actId="26606"/>
          <ac:spMkLst>
            <pc:docMk/>
            <pc:sldMk cId="3624406716" sldId="291"/>
            <ac:spMk id="11" creationId="{055A0380-F687-418F-A09C-C21C2973376E}"/>
          </ac:spMkLst>
        </pc:spChg>
        <pc:spChg chg="add del">
          <ac:chgData name="Anna Domina" userId="8844caca-81f1-4569-98ce-31051e6266e6" providerId="ADAL" clId="{59CDBF00-8C8A-8F4B-BA52-2D2F99C9C92B}" dt="2023-08-14T21:54:32.435" v="2465" actId="26606"/>
          <ac:spMkLst>
            <pc:docMk/>
            <pc:sldMk cId="3624406716" sldId="291"/>
            <ac:spMk id="12" creationId="{66E08D57-5F26-4CC6-B0F4-1A617784B500}"/>
          </ac:spMkLst>
        </pc:spChg>
        <pc:spChg chg="add del">
          <ac:chgData name="Anna Domina" userId="8844caca-81f1-4569-98ce-31051e6266e6" providerId="ADAL" clId="{59CDBF00-8C8A-8F4B-BA52-2D2F99C9C92B}" dt="2023-08-14T22:00:32.187" v="2522" actId="26606"/>
          <ac:spMkLst>
            <pc:docMk/>
            <pc:sldMk cId="3624406716" sldId="291"/>
            <ac:spMk id="13" creationId="{CA755906-3A1B-434D-9E68-9EFCEBBC2F74}"/>
          </ac:spMkLst>
        </pc:spChg>
        <pc:spChg chg="add del">
          <ac:chgData name="Anna Domina" userId="8844caca-81f1-4569-98ce-31051e6266e6" providerId="ADAL" clId="{59CDBF00-8C8A-8F4B-BA52-2D2F99C9C92B}" dt="2023-08-14T21:54:36.339" v="2467" actId="26606"/>
          <ac:spMkLst>
            <pc:docMk/>
            <pc:sldMk cId="3624406716" sldId="291"/>
            <ac:spMk id="14" creationId="{AB278C26-5ACC-417E-AC0F-BFDE3B87FDFC}"/>
          </ac:spMkLst>
        </pc:spChg>
        <pc:spChg chg="add del">
          <ac:chgData name="Anna Domina" userId="8844caca-81f1-4569-98ce-31051e6266e6" providerId="ADAL" clId="{59CDBF00-8C8A-8F4B-BA52-2D2F99C9C92B}" dt="2023-08-14T21:54:36.339" v="2467" actId="26606"/>
          <ac:spMkLst>
            <pc:docMk/>
            <pc:sldMk cId="3624406716" sldId="291"/>
            <ac:spMk id="15" creationId="{66E08D57-5F26-4CC6-B0F4-1A617784B500}"/>
          </ac:spMkLst>
        </pc:spChg>
        <pc:spChg chg="add del">
          <ac:chgData name="Anna Domina" userId="8844caca-81f1-4569-98ce-31051e6266e6" providerId="ADAL" clId="{59CDBF00-8C8A-8F4B-BA52-2D2F99C9C92B}" dt="2023-08-14T22:11:21.210" v="2562" actId="26606"/>
          <ac:spMkLst>
            <pc:docMk/>
            <pc:sldMk cId="3624406716" sldId="291"/>
            <ac:spMk id="16" creationId="{011FEC3B-E514-4E21-B2CB-7903A73569E2}"/>
          </ac:spMkLst>
        </pc:spChg>
        <pc:spChg chg="add del">
          <ac:chgData name="Anna Domina" userId="8844caca-81f1-4569-98ce-31051e6266e6" providerId="ADAL" clId="{59CDBF00-8C8A-8F4B-BA52-2D2F99C9C92B}" dt="2023-08-14T22:11:46.949" v="2568" actId="26606"/>
          <ac:spMkLst>
            <pc:docMk/>
            <pc:sldMk cId="3624406716" sldId="291"/>
            <ac:spMk id="17" creationId="{3BBEBD03-E4CE-4B72-8DF2-6E737BDDFBD4}"/>
          </ac:spMkLst>
        </pc:spChg>
        <pc:spChg chg="add del">
          <ac:chgData name="Anna Domina" userId="8844caca-81f1-4569-98ce-31051e6266e6" providerId="ADAL" clId="{59CDBF00-8C8A-8F4B-BA52-2D2F99C9C92B}" dt="2023-08-14T22:11:36.814" v="2564" actId="26606"/>
          <ac:spMkLst>
            <pc:docMk/>
            <pc:sldMk cId="3624406716" sldId="291"/>
            <ac:spMk id="18" creationId="{879398A9-0D0D-4901-BDDF-B3D93CECA7B9}"/>
          </ac:spMkLst>
        </pc:spChg>
        <pc:spChg chg="add del">
          <ac:chgData name="Anna Domina" userId="8844caca-81f1-4569-98ce-31051e6266e6" providerId="ADAL" clId="{59CDBF00-8C8A-8F4B-BA52-2D2F99C9C92B}" dt="2023-08-14T22:11:36.814" v="2564" actId="26606"/>
          <ac:spMkLst>
            <pc:docMk/>
            <pc:sldMk cId="3624406716" sldId="291"/>
            <ac:spMk id="19" creationId="{011FEC3B-E514-4E21-B2CB-7903A73569E2}"/>
          </ac:spMkLst>
        </pc:spChg>
        <pc:spChg chg="add del">
          <ac:chgData name="Anna Domina" userId="8844caca-81f1-4569-98ce-31051e6266e6" providerId="ADAL" clId="{59CDBF00-8C8A-8F4B-BA52-2D2F99C9C92B}" dt="2023-08-14T22:11:46.949" v="2568" actId="26606"/>
          <ac:spMkLst>
            <pc:docMk/>
            <pc:sldMk cId="3624406716" sldId="291"/>
            <ac:spMk id="20" creationId="{77221359-7E5B-428B-8817-A7C5104279C4}"/>
          </ac:spMkLst>
        </pc:spChg>
        <pc:spChg chg="add">
          <ac:chgData name="Anna Domina" userId="8844caca-81f1-4569-98ce-31051e6266e6" providerId="ADAL" clId="{59CDBF00-8C8A-8F4B-BA52-2D2F99C9C92B}" dt="2023-08-14T22:11:46.971" v="2569" actId="26606"/>
          <ac:spMkLst>
            <pc:docMk/>
            <pc:sldMk cId="3624406716" sldId="291"/>
            <ac:spMk id="22" creationId="{1FC7451E-5017-42BA-B281-2F51E027BC64}"/>
          </ac:spMkLst>
        </pc:spChg>
        <pc:spChg chg="add">
          <ac:chgData name="Anna Domina" userId="8844caca-81f1-4569-98ce-31051e6266e6" providerId="ADAL" clId="{59CDBF00-8C8A-8F4B-BA52-2D2F99C9C92B}" dt="2023-08-14T22:11:46.971" v="2569" actId="26606"/>
          <ac:spMkLst>
            <pc:docMk/>
            <pc:sldMk cId="3624406716" sldId="291"/>
            <ac:spMk id="23" creationId="{A804B6F5-3877-40CC-A820-A7B691C810FE}"/>
          </ac:spMkLst>
        </pc:spChg>
        <pc:graphicFrameChg chg="add mod ord modGraphic">
          <ac:chgData name="Anna Domina" userId="8844caca-81f1-4569-98ce-31051e6266e6" providerId="ADAL" clId="{59CDBF00-8C8A-8F4B-BA52-2D2F99C9C92B}" dt="2023-08-14T22:12:16.535" v="2573" actId="12269"/>
          <ac:graphicFrameMkLst>
            <pc:docMk/>
            <pc:sldMk cId="3624406716" sldId="291"/>
            <ac:graphicFrameMk id="5" creationId="{753920FA-CE5B-1B12-6C42-48704383C525}"/>
          </ac:graphicFrameMkLst>
        </pc:graphicFrameChg>
        <pc:picChg chg="add mod">
          <ac:chgData name="Anna Domina" userId="8844caca-81f1-4569-98ce-31051e6266e6" providerId="ADAL" clId="{59CDBF00-8C8A-8F4B-BA52-2D2F99C9C92B}" dt="2023-08-14T22:11:46.971" v="2569" actId="26606"/>
          <ac:picMkLst>
            <pc:docMk/>
            <pc:sldMk cId="3624406716" sldId="291"/>
            <ac:picMk id="6" creationId="{23925769-F21D-A8CD-A531-1C2AF8A53AF2}"/>
          </ac:picMkLst>
        </pc:picChg>
      </pc:sldChg>
      <pc:sldChg chg="addSp delSp modSp new mod modTransition setBg">
        <pc:chgData name="Anna Domina" userId="8844caca-81f1-4569-98ce-31051e6266e6" providerId="ADAL" clId="{59CDBF00-8C8A-8F4B-BA52-2D2F99C9C92B}" dt="2023-08-14T23:41:36.367" v="3564"/>
        <pc:sldMkLst>
          <pc:docMk/>
          <pc:sldMk cId="1633369189" sldId="292"/>
        </pc:sldMkLst>
        <pc:spChg chg="mod">
          <ac:chgData name="Anna Domina" userId="8844caca-81f1-4569-98ce-31051e6266e6" providerId="ADAL" clId="{59CDBF00-8C8A-8F4B-BA52-2D2F99C9C92B}" dt="2023-08-14T22:14:23.407" v="2602" actId="26606"/>
          <ac:spMkLst>
            <pc:docMk/>
            <pc:sldMk cId="1633369189" sldId="292"/>
            <ac:spMk id="2" creationId="{136240A2-900F-F6E1-F816-FBF59B6E466D}"/>
          </ac:spMkLst>
        </pc:spChg>
        <pc:spChg chg="add del mod">
          <ac:chgData name="Anna Domina" userId="8844caca-81f1-4569-98ce-31051e6266e6" providerId="ADAL" clId="{59CDBF00-8C8A-8F4B-BA52-2D2F99C9C92B}" dt="2023-08-14T22:14:23.407" v="2602" actId="26606"/>
          <ac:spMkLst>
            <pc:docMk/>
            <pc:sldMk cId="1633369189" sldId="292"/>
            <ac:spMk id="3" creationId="{52749CB1-E619-24EF-A608-D88F848D7687}"/>
          </ac:spMkLst>
        </pc:spChg>
        <pc:spChg chg="add del">
          <ac:chgData name="Anna Domina" userId="8844caca-81f1-4569-98ce-31051e6266e6" providerId="ADAL" clId="{59CDBF00-8C8A-8F4B-BA52-2D2F99C9C92B}" dt="2023-08-14T22:14:23.407" v="2602" actId="26606"/>
          <ac:spMkLst>
            <pc:docMk/>
            <pc:sldMk cId="1633369189" sldId="292"/>
            <ac:spMk id="10" creationId="{879398A9-0D0D-4901-BDDF-B3D93CECA7B9}"/>
          </ac:spMkLst>
        </pc:spChg>
        <pc:spChg chg="add del">
          <ac:chgData name="Anna Domina" userId="8844caca-81f1-4569-98ce-31051e6266e6" providerId="ADAL" clId="{59CDBF00-8C8A-8F4B-BA52-2D2F99C9C92B}" dt="2023-08-14T22:14:23.407" v="2602" actId="26606"/>
          <ac:spMkLst>
            <pc:docMk/>
            <pc:sldMk cId="1633369189" sldId="292"/>
            <ac:spMk id="12" creationId="{011FEC3B-E514-4E21-B2CB-7903A73569E2}"/>
          </ac:spMkLst>
        </pc:spChg>
        <pc:spChg chg="add del">
          <ac:chgData name="Anna Domina" userId="8844caca-81f1-4569-98ce-31051e6266e6" providerId="ADAL" clId="{59CDBF00-8C8A-8F4B-BA52-2D2F99C9C92B}" dt="2023-08-14T22:14:57.836" v="2605" actId="12084"/>
          <ac:spMkLst>
            <pc:docMk/>
            <pc:sldMk cId="1633369189" sldId="292"/>
            <ac:spMk id="16" creationId="{52749CB1-E619-24EF-A608-D88F848D7687}"/>
          </ac:spMkLst>
        </pc:spChg>
        <pc:spChg chg="add">
          <ac:chgData name="Anna Domina" userId="8844caca-81f1-4569-98ce-31051e6266e6" providerId="ADAL" clId="{59CDBF00-8C8A-8F4B-BA52-2D2F99C9C92B}" dt="2023-08-14T22:14:23.407" v="2602" actId="26606"/>
          <ac:spMkLst>
            <pc:docMk/>
            <pc:sldMk cId="1633369189" sldId="292"/>
            <ac:spMk id="17" creationId="{1FC7451E-5017-42BA-B281-2F51E027BC64}"/>
          </ac:spMkLst>
        </pc:spChg>
        <pc:spChg chg="add">
          <ac:chgData name="Anna Domina" userId="8844caca-81f1-4569-98ce-31051e6266e6" providerId="ADAL" clId="{59CDBF00-8C8A-8F4B-BA52-2D2F99C9C92B}" dt="2023-08-14T22:14:23.407" v="2602" actId="26606"/>
          <ac:spMkLst>
            <pc:docMk/>
            <pc:sldMk cId="1633369189" sldId="292"/>
            <ac:spMk id="19" creationId="{A804B6F5-3877-40CC-A820-A7B691C810FE}"/>
          </ac:spMkLst>
        </pc:spChg>
        <pc:graphicFrameChg chg="add mod">
          <ac:chgData name="Anna Domina" userId="8844caca-81f1-4569-98ce-31051e6266e6" providerId="ADAL" clId="{59CDBF00-8C8A-8F4B-BA52-2D2F99C9C92B}" dt="2023-08-14T22:15:53.337" v="2610" actId="12269"/>
          <ac:graphicFrameMkLst>
            <pc:docMk/>
            <pc:sldMk cId="1633369189" sldId="292"/>
            <ac:graphicFrameMk id="4" creationId="{1A365448-B8C7-5D92-AB52-6AE4B343A807}"/>
          </ac:graphicFrameMkLst>
        </pc:graphicFrameChg>
        <pc:graphicFrameChg chg="add del">
          <ac:chgData name="Anna Domina" userId="8844caca-81f1-4569-98ce-31051e6266e6" providerId="ADAL" clId="{59CDBF00-8C8A-8F4B-BA52-2D2F99C9C92B}" dt="2023-08-14T22:14:23.404" v="2601" actId="26606"/>
          <ac:graphicFrameMkLst>
            <pc:docMk/>
            <pc:sldMk cId="1633369189" sldId="292"/>
            <ac:graphicFrameMk id="14" creationId="{620F07C4-3DC7-9E52-85D0-9F5BAC4A593E}"/>
          </ac:graphicFrameMkLst>
        </pc:graphicFrameChg>
        <pc:picChg chg="add mod">
          <ac:chgData name="Anna Domina" userId="8844caca-81f1-4569-98ce-31051e6266e6" providerId="ADAL" clId="{59CDBF00-8C8A-8F4B-BA52-2D2F99C9C92B}" dt="2023-08-14T22:14:38.816" v="2604" actId="207"/>
          <ac:picMkLst>
            <pc:docMk/>
            <pc:sldMk cId="1633369189" sldId="292"/>
            <ac:picMk id="7" creationId="{C29CC8F8-0B28-9688-D8A1-1C8EC80ED36C}"/>
          </ac:picMkLst>
        </pc:picChg>
      </pc:sldChg>
      <pc:sldChg chg="addSp delSp modSp new mod modTransition setBg">
        <pc:chgData name="Anna Domina" userId="8844caca-81f1-4569-98ce-31051e6266e6" providerId="ADAL" clId="{59CDBF00-8C8A-8F4B-BA52-2D2F99C9C92B}" dt="2023-08-15T06:01:28.232" v="3644"/>
        <pc:sldMkLst>
          <pc:docMk/>
          <pc:sldMk cId="4179745404" sldId="293"/>
        </pc:sldMkLst>
        <pc:spChg chg="mod ord">
          <ac:chgData name="Anna Domina" userId="8844caca-81f1-4569-98ce-31051e6266e6" providerId="ADAL" clId="{59CDBF00-8C8A-8F4B-BA52-2D2F99C9C92B}" dt="2023-08-14T22:27:35.339" v="2839" actId="26606"/>
          <ac:spMkLst>
            <pc:docMk/>
            <pc:sldMk cId="4179745404" sldId="293"/>
            <ac:spMk id="2" creationId="{CC64CAF4-2753-89F2-884C-D636E8237CDC}"/>
          </ac:spMkLst>
        </pc:spChg>
        <pc:spChg chg="add mod ord">
          <ac:chgData name="Anna Domina" userId="8844caca-81f1-4569-98ce-31051e6266e6" providerId="ADAL" clId="{59CDBF00-8C8A-8F4B-BA52-2D2F99C9C92B}" dt="2023-08-14T22:27:35.339" v="2839" actId="26606"/>
          <ac:spMkLst>
            <pc:docMk/>
            <pc:sldMk cId="4179745404" sldId="293"/>
            <ac:spMk id="4" creationId="{10D0B7F1-78AC-9588-5060-CD91B6D08095}"/>
          </ac:spMkLst>
        </pc:spChg>
        <pc:spChg chg="add mod ord">
          <ac:chgData name="Anna Domina" userId="8844caca-81f1-4569-98ce-31051e6266e6" providerId="ADAL" clId="{59CDBF00-8C8A-8F4B-BA52-2D2F99C9C92B}" dt="2023-08-14T22:27:35.339" v="2839" actId="26606"/>
          <ac:spMkLst>
            <pc:docMk/>
            <pc:sldMk cId="4179745404" sldId="293"/>
            <ac:spMk id="5" creationId="{2F1A5E9B-7F3A-AB9F-5075-8E37CEF0E28D}"/>
          </ac:spMkLst>
        </pc:spChg>
        <pc:spChg chg="add del">
          <ac:chgData name="Anna Domina" userId="8844caca-81f1-4569-98ce-31051e6266e6" providerId="ADAL" clId="{59CDBF00-8C8A-8F4B-BA52-2D2F99C9C92B}" dt="2023-08-14T22:27:31.981" v="2836" actId="26606"/>
          <ac:spMkLst>
            <pc:docMk/>
            <pc:sldMk cId="4179745404" sldId="293"/>
            <ac:spMk id="10" creationId="{879398A9-0D0D-4901-BDDF-B3D93CECA7B9}"/>
          </ac:spMkLst>
        </pc:spChg>
        <pc:spChg chg="add del">
          <ac:chgData name="Anna Domina" userId="8844caca-81f1-4569-98ce-31051e6266e6" providerId="ADAL" clId="{59CDBF00-8C8A-8F4B-BA52-2D2F99C9C92B}" dt="2023-08-14T22:27:31.981" v="2836" actId="26606"/>
          <ac:spMkLst>
            <pc:docMk/>
            <pc:sldMk cId="4179745404" sldId="293"/>
            <ac:spMk id="12" creationId="{011FEC3B-E514-4E21-B2CB-7903A73569E2}"/>
          </ac:spMkLst>
        </pc:spChg>
        <pc:picChg chg="add mod">
          <ac:chgData name="Anna Domina" userId="8844caca-81f1-4569-98ce-31051e6266e6" providerId="ADAL" clId="{59CDBF00-8C8A-8F4B-BA52-2D2F99C9C92B}" dt="2023-08-15T06:01:28.232" v="3644"/>
          <ac:picMkLst>
            <pc:docMk/>
            <pc:sldMk cId="4179745404" sldId="293"/>
            <ac:picMk id="3" creationId="{E1D6E575-9CB8-108F-34C2-2D926C9D6515}"/>
          </ac:picMkLst>
        </pc:picChg>
      </pc:sldChg>
      <pc:sldChg chg="addSp delSp modSp new mod modTransition setBg">
        <pc:chgData name="Anna Domina" userId="8844caca-81f1-4569-98ce-31051e6266e6" providerId="ADAL" clId="{59CDBF00-8C8A-8F4B-BA52-2D2F99C9C92B}" dt="2023-08-15T05:58:13.595" v="3642" actId="2085"/>
        <pc:sldMkLst>
          <pc:docMk/>
          <pc:sldMk cId="3025448725" sldId="294"/>
        </pc:sldMkLst>
        <pc:spChg chg="mod ord">
          <ac:chgData name="Anna Domina" userId="8844caca-81f1-4569-98ce-31051e6266e6" providerId="ADAL" clId="{59CDBF00-8C8A-8F4B-BA52-2D2F99C9C92B}" dt="2023-08-14T23:28:25.330" v="3394" actId="20577"/>
          <ac:spMkLst>
            <pc:docMk/>
            <pc:sldMk cId="3025448725" sldId="294"/>
            <ac:spMk id="2" creationId="{520AC1BF-D520-B841-245C-AB96F878F1A9}"/>
          </ac:spMkLst>
        </pc:spChg>
        <pc:spChg chg="add del mod">
          <ac:chgData name="Anna Domina" userId="8844caca-81f1-4569-98ce-31051e6266e6" providerId="ADAL" clId="{59CDBF00-8C8A-8F4B-BA52-2D2F99C9C92B}" dt="2023-08-14T23:28:14.486" v="3383" actId="478"/>
          <ac:spMkLst>
            <pc:docMk/>
            <pc:sldMk cId="3025448725" sldId="294"/>
            <ac:spMk id="5" creationId="{2D793B41-E67E-DF31-8E8B-AAD836FB6B2D}"/>
          </ac:spMkLst>
        </pc:spChg>
        <pc:spChg chg="add del">
          <ac:chgData name="Anna Domina" userId="8844caca-81f1-4569-98ce-31051e6266e6" providerId="ADAL" clId="{59CDBF00-8C8A-8F4B-BA52-2D2F99C9C92B}" dt="2023-08-14T22:34:12.041" v="2918" actId="26606"/>
          <ac:spMkLst>
            <pc:docMk/>
            <pc:sldMk cId="3025448725" sldId="294"/>
            <ac:spMk id="6" creationId="{6EDED847-34F1-4353-AA83-1525E9E40671}"/>
          </ac:spMkLst>
        </pc:spChg>
        <pc:spChg chg="add del mod">
          <ac:chgData name="Anna Domina" userId="8844caca-81f1-4569-98ce-31051e6266e6" providerId="ADAL" clId="{59CDBF00-8C8A-8F4B-BA52-2D2F99C9C92B}" dt="2023-08-14T23:28:11.666" v="3382" actId="478"/>
          <ac:spMkLst>
            <pc:docMk/>
            <pc:sldMk cId="3025448725" sldId="294"/>
            <ac:spMk id="7" creationId="{7F1A9B38-C55B-C231-33C4-9A93F4BAF83C}"/>
          </ac:spMkLst>
        </pc:spChg>
        <pc:spChg chg="add del">
          <ac:chgData name="Anna Domina" userId="8844caca-81f1-4569-98ce-31051e6266e6" providerId="ADAL" clId="{59CDBF00-8C8A-8F4B-BA52-2D2F99C9C92B}" dt="2023-08-14T22:34:26.064" v="2920" actId="26606"/>
          <ac:spMkLst>
            <pc:docMk/>
            <pc:sldMk cId="3025448725" sldId="294"/>
            <ac:spMk id="8" creationId="{5E6CAE7B-FC27-486D-959F-7E089E22630E}"/>
          </ac:spMkLst>
        </pc:spChg>
        <pc:spChg chg="add del">
          <ac:chgData name="Anna Domina" userId="8844caca-81f1-4569-98ce-31051e6266e6" providerId="ADAL" clId="{59CDBF00-8C8A-8F4B-BA52-2D2F99C9C92B}" dt="2023-08-14T22:30:25.448" v="2863" actId="26606"/>
          <ac:spMkLst>
            <pc:docMk/>
            <pc:sldMk cId="3025448725" sldId="294"/>
            <ac:spMk id="9" creationId="{269FDCA6-5947-4604-9928-D67DB5CA8B29}"/>
          </ac:spMkLst>
        </pc:spChg>
        <pc:spChg chg="add mod">
          <ac:chgData name="Anna Domina" userId="8844caca-81f1-4569-98ce-31051e6266e6" providerId="ADAL" clId="{59CDBF00-8C8A-8F4B-BA52-2D2F99C9C92B}" dt="2023-08-15T05:58:13.595" v="3642" actId="2085"/>
          <ac:spMkLst>
            <pc:docMk/>
            <pc:sldMk cId="3025448725" sldId="294"/>
            <ac:spMk id="10" creationId="{07D23AA9-5518-D3F9-4314-2CE6078FC526}"/>
          </ac:spMkLst>
        </pc:spChg>
        <pc:spChg chg="add del">
          <ac:chgData name="Anna Domina" userId="8844caca-81f1-4569-98ce-31051e6266e6" providerId="ADAL" clId="{59CDBF00-8C8A-8F4B-BA52-2D2F99C9C92B}" dt="2023-08-14T22:34:26.064" v="2920" actId="26606"/>
          <ac:spMkLst>
            <pc:docMk/>
            <pc:sldMk cId="3025448725" sldId="294"/>
            <ac:spMk id="11" creationId="{9F5DDC1E-D691-4366-9BA5-6FAD68CF9910}"/>
          </ac:spMkLst>
        </pc:spChg>
        <pc:spChg chg="add del">
          <ac:chgData name="Anna Domina" userId="8844caca-81f1-4569-98ce-31051e6266e6" providerId="ADAL" clId="{59CDBF00-8C8A-8F4B-BA52-2D2F99C9C92B}" dt="2023-08-14T22:34:33.474" v="2922" actId="26606"/>
          <ac:spMkLst>
            <pc:docMk/>
            <pc:sldMk cId="3025448725" sldId="294"/>
            <ac:spMk id="13" creationId="{DFCBAD86-75C2-4371-B70B-1A8486FA9407}"/>
          </ac:spMkLst>
        </pc:spChg>
        <pc:spChg chg="add del">
          <ac:chgData name="Anna Domina" userId="8844caca-81f1-4569-98ce-31051e6266e6" providerId="ADAL" clId="{59CDBF00-8C8A-8F4B-BA52-2D2F99C9C92B}" dt="2023-08-14T22:30:25.446" v="2862" actId="26606"/>
          <ac:spMkLst>
            <pc:docMk/>
            <pc:sldMk cId="3025448725" sldId="294"/>
            <ac:spMk id="14" creationId="{6EDED847-34F1-4353-AA83-1525E9E40671}"/>
          </ac:spMkLst>
        </pc:spChg>
        <pc:spChg chg="add del">
          <ac:chgData name="Anna Domina" userId="8844caca-81f1-4569-98ce-31051e6266e6" providerId="ADAL" clId="{59CDBF00-8C8A-8F4B-BA52-2D2F99C9C92B}" dt="2023-08-14T22:34:33.474" v="2922" actId="26606"/>
          <ac:spMkLst>
            <pc:docMk/>
            <pc:sldMk cId="3025448725" sldId="294"/>
            <ac:spMk id="15" creationId="{F0230366-9A0D-4553-AB07-F8421F4CAC89}"/>
          </ac:spMkLst>
        </pc:spChg>
        <pc:spChg chg="add">
          <ac:chgData name="Anna Domina" userId="8844caca-81f1-4569-98ce-31051e6266e6" providerId="ADAL" clId="{59CDBF00-8C8A-8F4B-BA52-2D2F99C9C92B}" dt="2023-08-14T22:34:33.476" v="2923" actId="26606"/>
          <ac:spMkLst>
            <pc:docMk/>
            <pc:sldMk cId="3025448725" sldId="294"/>
            <ac:spMk id="17" creationId="{2DF9E7BA-65F7-4AF6-86CF-C93F5B917932}"/>
          </ac:spMkLst>
        </pc:spChg>
        <pc:spChg chg="add">
          <ac:chgData name="Anna Domina" userId="8844caca-81f1-4569-98ce-31051e6266e6" providerId="ADAL" clId="{59CDBF00-8C8A-8F4B-BA52-2D2F99C9C92B}" dt="2023-08-14T22:34:33.476" v="2923" actId="26606"/>
          <ac:spMkLst>
            <pc:docMk/>
            <pc:sldMk cId="3025448725" sldId="294"/>
            <ac:spMk id="18" creationId="{72E2AA0A-3C61-401F-A30B-A7F591D0959E}"/>
          </ac:spMkLst>
        </pc:spChg>
        <pc:picChg chg="add mod">
          <ac:chgData name="Anna Domina" userId="8844caca-81f1-4569-98ce-31051e6266e6" providerId="ADAL" clId="{59CDBF00-8C8A-8F4B-BA52-2D2F99C9C92B}" dt="2023-08-14T22:34:33.476" v="2923" actId="26606"/>
          <ac:picMkLst>
            <pc:docMk/>
            <pc:sldMk cId="3025448725" sldId="294"/>
            <ac:picMk id="4" creationId="{6A6A50B2-EF6B-0CA4-559F-135BC12369FD}"/>
          </ac:picMkLst>
        </pc:picChg>
      </pc:sldChg>
      <pc:sldChg chg="addSp delSp modSp new mod modTransition setBg addAnim modAnim">
        <pc:chgData name="Anna Domina" userId="8844caca-81f1-4569-98ce-31051e6266e6" providerId="ADAL" clId="{59CDBF00-8C8A-8F4B-BA52-2D2F99C9C92B}" dt="2023-08-15T05:58:01.261" v="3637" actId="2085"/>
        <pc:sldMkLst>
          <pc:docMk/>
          <pc:sldMk cId="1842501596" sldId="295"/>
        </pc:sldMkLst>
        <pc:spChg chg="mod">
          <ac:chgData name="Anna Domina" userId="8844caca-81f1-4569-98ce-31051e6266e6" providerId="ADAL" clId="{59CDBF00-8C8A-8F4B-BA52-2D2F99C9C92B}" dt="2023-08-14T23:29:50.400" v="3427" actId="20577"/>
          <ac:spMkLst>
            <pc:docMk/>
            <pc:sldMk cId="1842501596" sldId="295"/>
            <ac:spMk id="2" creationId="{024AFE4E-465B-64DB-AD1D-0A1F811851D3}"/>
          </ac:spMkLst>
        </pc:spChg>
        <pc:spChg chg="add mod">
          <ac:chgData name="Anna Domina" userId="8844caca-81f1-4569-98ce-31051e6266e6" providerId="ADAL" clId="{59CDBF00-8C8A-8F4B-BA52-2D2F99C9C92B}" dt="2023-08-15T05:58:01.261" v="3637" actId="2085"/>
          <ac:spMkLst>
            <pc:docMk/>
            <pc:sldMk cId="1842501596" sldId="295"/>
            <ac:spMk id="5" creationId="{A85F3FEC-BBAF-1AE0-F333-A5E2D59BA97F}"/>
          </ac:spMkLst>
        </pc:spChg>
        <pc:spChg chg="add del">
          <ac:chgData name="Anna Domina" userId="8844caca-81f1-4569-98ce-31051e6266e6" providerId="ADAL" clId="{59CDBF00-8C8A-8F4B-BA52-2D2F99C9C92B}" dt="2023-08-14T22:31:23.365" v="2884" actId="26606"/>
          <ac:spMkLst>
            <pc:docMk/>
            <pc:sldMk cId="1842501596" sldId="295"/>
            <ac:spMk id="6" creationId="{17DE0705-3755-4B4E-8070-9F0507988F2A}"/>
          </ac:spMkLst>
        </pc:spChg>
        <pc:spChg chg="add">
          <ac:chgData name="Anna Domina" userId="8844caca-81f1-4569-98ce-31051e6266e6" providerId="ADAL" clId="{59CDBF00-8C8A-8F4B-BA52-2D2F99C9C92B}" dt="2023-08-14T22:34:38.906" v="2924" actId="26606"/>
          <ac:spMkLst>
            <pc:docMk/>
            <pc:sldMk cId="1842501596" sldId="295"/>
            <ac:spMk id="7" creationId="{2DF9E7BA-65F7-4AF6-86CF-C93F5B917932}"/>
          </ac:spMkLst>
        </pc:spChg>
        <pc:spChg chg="add del">
          <ac:chgData name="Anna Domina" userId="8844caca-81f1-4569-98ce-31051e6266e6" providerId="ADAL" clId="{59CDBF00-8C8A-8F4B-BA52-2D2F99C9C92B}" dt="2023-08-14T22:31:10.004" v="2880" actId="26606"/>
          <ac:spMkLst>
            <pc:docMk/>
            <pc:sldMk cId="1842501596" sldId="295"/>
            <ac:spMk id="9" creationId="{6EDED847-34F1-4353-AA83-1525E9E40671}"/>
          </ac:spMkLst>
        </pc:spChg>
        <pc:spChg chg="add">
          <ac:chgData name="Anna Domina" userId="8844caca-81f1-4569-98ce-31051e6266e6" providerId="ADAL" clId="{59CDBF00-8C8A-8F4B-BA52-2D2F99C9C92B}" dt="2023-08-14T22:34:38.906" v="2924" actId="26606"/>
          <ac:spMkLst>
            <pc:docMk/>
            <pc:sldMk cId="1842501596" sldId="295"/>
            <ac:spMk id="11" creationId="{72E2AA0A-3C61-401F-A30B-A7F591D0959E}"/>
          </ac:spMkLst>
        </pc:spChg>
        <pc:picChg chg="add mod">
          <ac:chgData name="Anna Domina" userId="8844caca-81f1-4569-98ce-31051e6266e6" providerId="ADAL" clId="{59CDBF00-8C8A-8F4B-BA52-2D2F99C9C92B}" dt="2023-08-14T22:34:38.906" v="2924" actId="26606"/>
          <ac:picMkLst>
            <pc:docMk/>
            <pc:sldMk cId="1842501596" sldId="295"/>
            <ac:picMk id="4" creationId="{5870478B-8A23-E8AE-0490-A268CBD21541}"/>
          </ac:picMkLst>
        </pc:picChg>
      </pc:sldChg>
      <pc:sldChg chg="addSp delSp modSp add mod modTransition addAnim delAnim modAnim">
        <pc:chgData name="Anna Domina" userId="8844caca-81f1-4569-98ce-31051e6266e6" providerId="ADAL" clId="{59CDBF00-8C8A-8F4B-BA52-2D2F99C9C92B}" dt="2023-08-15T06:01:17.053" v="3643"/>
        <pc:sldMkLst>
          <pc:docMk/>
          <pc:sldMk cId="1984695117" sldId="296"/>
        </pc:sldMkLst>
        <pc:spChg chg="mod">
          <ac:chgData name="Anna Domina" userId="8844caca-81f1-4569-98ce-31051e6266e6" providerId="ADAL" clId="{59CDBF00-8C8A-8F4B-BA52-2D2F99C9C92B}" dt="2023-08-14T23:19:29.882" v="3257" actId="14100"/>
          <ac:spMkLst>
            <pc:docMk/>
            <pc:sldMk cId="1984695117" sldId="296"/>
            <ac:spMk id="2" creationId="{024AFE4E-465B-64DB-AD1D-0A1F811851D3}"/>
          </ac:spMkLst>
        </pc:spChg>
        <pc:spChg chg="add mod">
          <ac:chgData name="Anna Domina" userId="8844caca-81f1-4569-98ce-31051e6266e6" providerId="ADAL" clId="{59CDBF00-8C8A-8F4B-BA52-2D2F99C9C92B}" dt="2023-08-15T05:57:41.990" v="3631" actId="207"/>
          <ac:spMkLst>
            <pc:docMk/>
            <pc:sldMk cId="1984695117" sldId="296"/>
            <ac:spMk id="6" creationId="{0EF5F56A-2248-9125-AE95-999269EA4331}"/>
          </ac:spMkLst>
        </pc:spChg>
        <pc:spChg chg="add del">
          <ac:chgData name="Anna Domina" userId="8844caca-81f1-4569-98ce-31051e6266e6" providerId="ADAL" clId="{59CDBF00-8C8A-8F4B-BA52-2D2F99C9C92B}" dt="2023-08-14T22:32:14.646" v="2895" actId="26606"/>
          <ac:spMkLst>
            <pc:docMk/>
            <pc:sldMk cId="1984695117" sldId="296"/>
            <ac:spMk id="10" creationId="{6EDED847-34F1-4353-AA83-1525E9E40671}"/>
          </ac:spMkLst>
        </pc:spChg>
        <pc:spChg chg="add del">
          <ac:chgData name="Anna Domina" userId="8844caca-81f1-4569-98ce-31051e6266e6" providerId="ADAL" clId="{59CDBF00-8C8A-8F4B-BA52-2D2F99C9C92B}" dt="2023-08-14T22:32:51.325" v="2902" actId="26606"/>
          <ac:spMkLst>
            <pc:docMk/>
            <pc:sldMk cId="1984695117" sldId="296"/>
            <ac:spMk id="12" creationId="{17DE0705-3755-4B4E-8070-9F0507988F2A}"/>
          </ac:spMkLst>
        </pc:spChg>
        <pc:spChg chg="add del">
          <ac:chgData name="Anna Domina" userId="8844caca-81f1-4569-98ce-31051e6266e6" providerId="ADAL" clId="{59CDBF00-8C8A-8F4B-BA52-2D2F99C9C92B}" dt="2023-08-14T22:34:45.056" v="2926" actId="26606"/>
          <ac:spMkLst>
            <pc:docMk/>
            <pc:sldMk cId="1984695117" sldId="296"/>
            <ac:spMk id="17" creationId="{6EDED847-34F1-4353-AA83-1525E9E40671}"/>
          </ac:spMkLst>
        </pc:spChg>
        <pc:spChg chg="add">
          <ac:chgData name="Anna Domina" userId="8844caca-81f1-4569-98ce-31051e6266e6" providerId="ADAL" clId="{59CDBF00-8C8A-8F4B-BA52-2D2F99C9C92B}" dt="2023-08-14T22:34:45.056" v="2926" actId="26606"/>
          <ac:spMkLst>
            <pc:docMk/>
            <pc:sldMk cId="1984695117" sldId="296"/>
            <ac:spMk id="22" creationId="{2DF9E7BA-65F7-4AF6-86CF-C93F5B917932}"/>
          </ac:spMkLst>
        </pc:spChg>
        <pc:spChg chg="add">
          <ac:chgData name="Anna Domina" userId="8844caca-81f1-4569-98ce-31051e6266e6" providerId="ADAL" clId="{59CDBF00-8C8A-8F4B-BA52-2D2F99C9C92B}" dt="2023-08-14T22:34:45.056" v="2926" actId="26606"/>
          <ac:spMkLst>
            <pc:docMk/>
            <pc:sldMk cId="1984695117" sldId="296"/>
            <ac:spMk id="24" creationId="{72E2AA0A-3C61-401F-A30B-A7F591D0959E}"/>
          </ac:spMkLst>
        </pc:spChg>
        <pc:picChg chg="del">
          <ac:chgData name="Anna Domina" userId="8844caca-81f1-4569-98ce-31051e6266e6" providerId="ADAL" clId="{59CDBF00-8C8A-8F4B-BA52-2D2F99C9C92B}" dt="2023-08-14T22:31:55.286" v="2892" actId="478"/>
          <ac:picMkLst>
            <pc:docMk/>
            <pc:sldMk cId="1984695117" sldId="296"/>
            <ac:picMk id="4" creationId="{5870478B-8A23-E8AE-0490-A268CBD21541}"/>
          </ac:picMkLst>
        </pc:picChg>
        <pc:picChg chg="add mod">
          <ac:chgData name="Anna Domina" userId="8844caca-81f1-4569-98ce-31051e6266e6" providerId="ADAL" clId="{59CDBF00-8C8A-8F4B-BA52-2D2F99C9C92B}" dt="2023-08-15T06:01:17.053" v="3643"/>
          <ac:picMkLst>
            <pc:docMk/>
            <pc:sldMk cId="1984695117" sldId="296"/>
            <ac:picMk id="5" creationId="{CD79B5D0-7BCD-11F2-56EF-9CAC71AC6498}"/>
          </ac:picMkLst>
        </pc:picChg>
      </pc:sldChg>
      <pc:sldChg chg="addSp delSp modSp add mod ord modTransition addAnim modAnim">
        <pc:chgData name="Anna Domina" userId="8844caca-81f1-4569-98ce-31051e6266e6" providerId="ADAL" clId="{59CDBF00-8C8A-8F4B-BA52-2D2F99C9C92B}" dt="2023-08-15T05:57:51.010" v="3633" actId="207"/>
        <pc:sldMkLst>
          <pc:docMk/>
          <pc:sldMk cId="1479877374" sldId="297"/>
        </pc:sldMkLst>
        <pc:spChg chg="mod">
          <ac:chgData name="Anna Domina" userId="8844caca-81f1-4569-98ce-31051e6266e6" providerId="ADAL" clId="{59CDBF00-8C8A-8F4B-BA52-2D2F99C9C92B}" dt="2023-08-14T23:20:00.807" v="3277" actId="14100"/>
          <ac:spMkLst>
            <pc:docMk/>
            <pc:sldMk cId="1479877374" sldId="297"/>
            <ac:spMk id="2" creationId="{024AFE4E-465B-64DB-AD1D-0A1F811851D3}"/>
          </ac:spMkLst>
        </pc:spChg>
        <pc:spChg chg="add mod">
          <ac:chgData name="Anna Domina" userId="8844caca-81f1-4569-98ce-31051e6266e6" providerId="ADAL" clId="{59CDBF00-8C8A-8F4B-BA52-2D2F99C9C92B}" dt="2023-08-15T05:57:51.010" v="3633" actId="207"/>
          <ac:spMkLst>
            <pc:docMk/>
            <pc:sldMk cId="1479877374" sldId="297"/>
            <ac:spMk id="6" creationId="{BF9FA53C-01E2-7B5E-0A03-A24E315EFE31}"/>
          </ac:spMkLst>
        </pc:spChg>
        <pc:spChg chg="add del">
          <ac:chgData name="Anna Domina" userId="8844caca-81f1-4569-98ce-31051e6266e6" providerId="ADAL" clId="{59CDBF00-8C8A-8F4B-BA52-2D2F99C9C92B}" dt="2023-08-14T22:34:53.239" v="2929" actId="26606"/>
          <ac:spMkLst>
            <pc:docMk/>
            <pc:sldMk cId="1479877374" sldId="297"/>
            <ac:spMk id="9" creationId="{2DF9E7BA-65F7-4AF6-86CF-C93F5B917932}"/>
          </ac:spMkLst>
        </pc:spChg>
        <pc:spChg chg="add del">
          <ac:chgData name="Anna Domina" userId="8844caca-81f1-4569-98ce-31051e6266e6" providerId="ADAL" clId="{59CDBF00-8C8A-8F4B-BA52-2D2F99C9C92B}" dt="2023-08-14T22:34:53.239" v="2929" actId="26606"/>
          <ac:spMkLst>
            <pc:docMk/>
            <pc:sldMk cId="1479877374" sldId="297"/>
            <ac:spMk id="11" creationId="{72E2AA0A-3C61-401F-A30B-A7F591D0959E}"/>
          </ac:spMkLst>
        </pc:spChg>
        <pc:spChg chg="add del">
          <ac:chgData name="Anna Domina" userId="8844caca-81f1-4569-98ce-31051e6266e6" providerId="ADAL" clId="{59CDBF00-8C8A-8F4B-BA52-2D2F99C9C92B}" dt="2023-08-14T22:35:03.362" v="2931" actId="26606"/>
          <ac:spMkLst>
            <pc:docMk/>
            <pc:sldMk cId="1479877374" sldId="297"/>
            <ac:spMk id="13" creationId="{5E6CAE7B-FC27-486D-959F-7E089E22630E}"/>
          </ac:spMkLst>
        </pc:spChg>
        <pc:spChg chg="add del">
          <ac:chgData name="Anna Domina" userId="8844caca-81f1-4569-98ce-31051e6266e6" providerId="ADAL" clId="{59CDBF00-8C8A-8F4B-BA52-2D2F99C9C92B}" dt="2023-08-14T22:35:03.362" v="2931" actId="26606"/>
          <ac:spMkLst>
            <pc:docMk/>
            <pc:sldMk cId="1479877374" sldId="297"/>
            <ac:spMk id="14" creationId="{9F5DDC1E-D691-4366-9BA5-6FAD68CF9910}"/>
          </ac:spMkLst>
        </pc:spChg>
        <pc:spChg chg="del">
          <ac:chgData name="Anna Domina" userId="8844caca-81f1-4569-98ce-31051e6266e6" providerId="ADAL" clId="{59CDBF00-8C8A-8F4B-BA52-2D2F99C9C92B}" dt="2023-08-14T22:33:20.267" v="2912" actId="26606"/>
          <ac:spMkLst>
            <pc:docMk/>
            <pc:sldMk cId="1479877374" sldId="297"/>
            <ac:spMk id="17" creationId="{6EDED847-34F1-4353-AA83-1525E9E40671}"/>
          </ac:spMkLst>
        </pc:spChg>
        <pc:spChg chg="add">
          <ac:chgData name="Anna Domina" userId="8844caca-81f1-4569-98ce-31051e6266e6" providerId="ADAL" clId="{59CDBF00-8C8A-8F4B-BA52-2D2F99C9C92B}" dt="2023-08-14T22:35:03.362" v="2931" actId="26606"/>
          <ac:spMkLst>
            <pc:docMk/>
            <pc:sldMk cId="1479877374" sldId="297"/>
            <ac:spMk id="19" creationId="{2DF9E7BA-65F7-4AF6-86CF-C93F5B917932}"/>
          </ac:spMkLst>
        </pc:spChg>
        <pc:spChg chg="add">
          <ac:chgData name="Anna Domina" userId="8844caca-81f1-4569-98ce-31051e6266e6" providerId="ADAL" clId="{59CDBF00-8C8A-8F4B-BA52-2D2F99C9C92B}" dt="2023-08-14T22:35:03.362" v="2931" actId="26606"/>
          <ac:spMkLst>
            <pc:docMk/>
            <pc:sldMk cId="1479877374" sldId="297"/>
            <ac:spMk id="21" creationId="{72E2AA0A-3C61-401F-A30B-A7F591D0959E}"/>
          </ac:spMkLst>
        </pc:spChg>
        <pc:spChg chg="add del">
          <ac:chgData name="Anna Domina" userId="8844caca-81f1-4569-98ce-31051e6266e6" providerId="ADAL" clId="{59CDBF00-8C8A-8F4B-BA52-2D2F99C9C92B}" dt="2023-08-14T22:33:27.381" v="2915" actId="26606"/>
          <ac:spMkLst>
            <pc:docMk/>
            <pc:sldMk cId="1479877374" sldId="297"/>
            <ac:spMk id="22" creationId="{6EDED847-34F1-4353-AA83-1525E9E40671}"/>
          </ac:spMkLst>
        </pc:spChg>
        <pc:picChg chg="add mod">
          <ac:chgData name="Anna Domina" userId="8844caca-81f1-4569-98ce-31051e6266e6" providerId="ADAL" clId="{59CDBF00-8C8A-8F4B-BA52-2D2F99C9C92B}" dt="2023-08-14T22:35:03.362" v="2931" actId="26606"/>
          <ac:picMkLst>
            <pc:docMk/>
            <pc:sldMk cId="1479877374" sldId="297"/>
            <ac:picMk id="4" creationId="{ED02F502-4AB3-7CBA-EF3E-A4211A3F65FE}"/>
          </ac:picMkLst>
        </pc:picChg>
        <pc:picChg chg="del">
          <ac:chgData name="Anna Domina" userId="8844caca-81f1-4569-98ce-31051e6266e6" providerId="ADAL" clId="{59CDBF00-8C8A-8F4B-BA52-2D2F99C9C92B}" dt="2023-08-14T22:33:13.132" v="2910" actId="478"/>
          <ac:picMkLst>
            <pc:docMk/>
            <pc:sldMk cId="1479877374" sldId="297"/>
            <ac:picMk id="5" creationId="{CD79B5D0-7BCD-11F2-56EF-9CAC71AC6498}"/>
          </ac:picMkLst>
        </pc:picChg>
      </pc:sldChg>
      <pc:sldChg chg="addSp modSp new mod modTransition setBg">
        <pc:chgData name="Anna Domina" userId="8844caca-81f1-4569-98ce-31051e6266e6" providerId="ADAL" clId="{59CDBF00-8C8A-8F4B-BA52-2D2F99C9C92B}" dt="2023-08-15T05:57:35.529" v="3629" actId="2085"/>
        <pc:sldMkLst>
          <pc:docMk/>
          <pc:sldMk cId="3885851899" sldId="298"/>
        </pc:sldMkLst>
        <pc:spChg chg="mod">
          <ac:chgData name="Anna Domina" userId="8844caca-81f1-4569-98ce-31051e6266e6" providerId="ADAL" clId="{59CDBF00-8C8A-8F4B-BA52-2D2F99C9C92B}" dt="2023-08-14T23:36:35.596" v="3493" actId="26606"/>
          <ac:spMkLst>
            <pc:docMk/>
            <pc:sldMk cId="3885851899" sldId="298"/>
            <ac:spMk id="2" creationId="{E9001300-81EE-8324-8F75-EAECDAB76FCE}"/>
          </ac:spMkLst>
        </pc:spChg>
        <pc:spChg chg="add mod">
          <ac:chgData name="Anna Domina" userId="8844caca-81f1-4569-98ce-31051e6266e6" providerId="ADAL" clId="{59CDBF00-8C8A-8F4B-BA52-2D2F99C9C92B}" dt="2023-08-15T05:57:35.529" v="3629" actId="2085"/>
          <ac:spMkLst>
            <pc:docMk/>
            <pc:sldMk cId="3885851899" sldId="298"/>
            <ac:spMk id="3" creationId="{C1C6754E-C82E-50D6-2EAC-1C80EAE65715}"/>
          </ac:spMkLst>
        </pc:spChg>
        <pc:picChg chg="add mod">
          <ac:chgData name="Anna Domina" userId="8844caca-81f1-4569-98ce-31051e6266e6" providerId="ADAL" clId="{59CDBF00-8C8A-8F4B-BA52-2D2F99C9C92B}" dt="2023-08-14T23:36:35.596" v="3493" actId="26606"/>
          <ac:picMkLst>
            <pc:docMk/>
            <pc:sldMk cId="3885851899" sldId="298"/>
            <ac:picMk id="5" creationId="{F6D93ACF-D744-0B5B-F91A-ACC09CFA5CFF}"/>
          </ac:picMkLst>
        </pc:picChg>
      </pc:sldChg>
      <pc:sldChg chg="addSp delSp modSp new mod modTransition setBg">
        <pc:chgData name="Anna Domina" userId="8844caca-81f1-4569-98ce-31051e6266e6" providerId="ADAL" clId="{59CDBF00-8C8A-8F4B-BA52-2D2F99C9C92B}" dt="2023-08-14T23:41:36.367" v="3564"/>
        <pc:sldMkLst>
          <pc:docMk/>
          <pc:sldMk cId="2756759789" sldId="299"/>
        </pc:sldMkLst>
        <pc:spChg chg="mod">
          <ac:chgData name="Anna Domina" userId="8844caca-81f1-4569-98ce-31051e6266e6" providerId="ADAL" clId="{59CDBF00-8C8A-8F4B-BA52-2D2F99C9C92B}" dt="2023-08-14T23:26:59.352" v="3348" actId="26606"/>
          <ac:spMkLst>
            <pc:docMk/>
            <pc:sldMk cId="2756759789" sldId="299"/>
            <ac:spMk id="2" creationId="{4B37EF71-E0C9-781E-A38E-BB099384FDE1}"/>
          </ac:spMkLst>
        </pc:spChg>
        <pc:spChg chg="add del mod ord">
          <ac:chgData name="Anna Domina" userId="8844caca-81f1-4569-98ce-31051e6266e6" providerId="ADAL" clId="{59CDBF00-8C8A-8F4B-BA52-2D2F99C9C92B}" dt="2023-08-14T23:26:59.352" v="3348" actId="26606"/>
          <ac:spMkLst>
            <pc:docMk/>
            <pc:sldMk cId="2756759789" sldId="299"/>
            <ac:spMk id="3" creationId="{8F8AF253-E259-9413-F982-DCC4863E64F4}"/>
          </ac:spMkLst>
        </pc:spChg>
        <pc:spChg chg="add del">
          <ac:chgData name="Anna Domina" userId="8844caca-81f1-4569-98ce-31051e6266e6" providerId="ADAL" clId="{59CDBF00-8C8A-8F4B-BA52-2D2F99C9C92B}" dt="2023-08-14T23:26:59.352" v="3348" actId="26606"/>
          <ac:spMkLst>
            <pc:docMk/>
            <pc:sldMk cId="2756759789" sldId="299"/>
            <ac:spMk id="10" creationId="{1FC7451E-5017-42BA-B281-2F51E027BC64}"/>
          </ac:spMkLst>
        </pc:spChg>
        <pc:spChg chg="add del">
          <ac:chgData name="Anna Domina" userId="8844caca-81f1-4569-98ce-31051e6266e6" providerId="ADAL" clId="{59CDBF00-8C8A-8F4B-BA52-2D2F99C9C92B}" dt="2023-08-14T23:26:59.352" v="3348" actId="26606"/>
          <ac:spMkLst>
            <pc:docMk/>
            <pc:sldMk cId="2756759789" sldId="299"/>
            <ac:spMk id="12" creationId="{A804B6F5-3877-40CC-A820-A7B691C810FE}"/>
          </ac:spMkLst>
        </pc:spChg>
        <pc:spChg chg="add">
          <ac:chgData name="Anna Domina" userId="8844caca-81f1-4569-98ce-31051e6266e6" providerId="ADAL" clId="{59CDBF00-8C8A-8F4B-BA52-2D2F99C9C92B}" dt="2023-08-14T23:26:59.352" v="3348" actId="26606"/>
          <ac:spMkLst>
            <pc:docMk/>
            <pc:sldMk cId="2756759789" sldId="299"/>
            <ac:spMk id="18" creationId="{6077C1E2-0334-4E54-85C9-E517CFEE6428}"/>
          </ac:spMkLst>
        </pc:spChg>
        <pc:spChg chg="add">
          <ac:chgData name="Anna Domina" userId="8844caca-81f1-4569-98ce-31051e6266e6" providerId="ADAL" clId="{59CDBF00-8C8A-8F4B-BA52-2D2F99C9C92B}" dt="2023-08-14T23:26:59.352" v="3348" actId="26606"/>
          <ac:spMkLst>
            <pc:docMk/>
            <pc:sldMk cId="2756759789" sldId="299"/>
            <ac:spMk id="20" creationId="{54A2CDD7-A8EF-4E81-AA02-7A80EABD8189}"/>
          </ac:spMkLst>
        </pc:spChg>
        <pc:spChg chg="add">
          <ac:chgData name="Anna Domina" userId="8844caca-81f1-4569-98ce-31051e6266e6" providerId="ADAL" clId="{59CDBF00-8C8A-8F4B-BA52-2D2F99C9C92B}" dt="2023-08-14T23:26:59.352" v="3348" actId="26606"/>
          <ac:spMkLst>
            <pc:docMk/>
            <pc:sldMk cId="2756759789" sldId="299"/>
            <ac:spMk id="22" creationId="{7F1377C0-F2D0-4AAE-B8F0-1D9412AF7E24}"/>
          </ac:spMkLst>
        </pc:spChg>
        <pc:spChg chg="add">
          <ac:chgData name="Anna Domina" userId="8844caca-81f1-4569-98ce-31051e6266e6" providerId="ADAL" clId="{59CDBF00-8C8A-8F4B-BA52-2D2F99C9C92B}" dt="2023-08-14T23:26:59.352" v="3348" actId="26606"/>
          <ac:spMkLst>
            <pc:docMk/>
            <pc:sldMk cId="2756759789" sldId="299"/>
            <ac:spMk id="24" creationId="{406710C9-8981-4908-A713-2A4BD1322B48}"/>
          </ac:spMkLst>
        </pc:spChg>
        <pc:spChg chg="add">
          <ac:chgData name="Anna Domina" userId="8844caca-81f1-4569-98ce-31051e6266e6" providerId="ADAL" clId="{59CDBF00-8C8A-8F4B-BA52-2D2F99C9C92B}" dt="2023-08-14T23:26:59.352" v="3348" actId="26606"/>
          <ac:spMkLst>
            <pc:docMk/>
            <pc:sldMk cId="2756759789" sldId="299"/>
            <ac:spMk id="26" creationId="{8680A5C7-40B5-4195-B464-4490E1A26EB0}"/>
          </ac:spMkLst>
        </pc:spChg>
        <pc:graphicFrameChg chg="add del mod">
          <ac:chgData name="Anna Domina" userId="8844caca-81f1-4569-98ce-31051e6266e6" providerId="ADAL" clId="{59CDBF00-8C8A-8F4B-BA52-2D2F99C9C92B}" dt="2023-08-14T23:21:55.116" v="3306" actId="12084"/>
          <ac:graphicFrameMkLst>
            <pc:docMk/>
            <pc:sldMk cId="2756759789" sldId="299"/>
            <ac:graphicFrameMk id="4" creationId="{28156D34-1FFC-166E-73EC-A368F3E2E0F7}"/>
          </ac:graphicFrameMkLst>
        </pc:graphicFrameChg>
        <pc:graphicFrameChg chg="add del mod">
          <ac:chgData name="Anna Domina" userId="8844caca-81f1-4569-98ce-31051e6266e6" providerId="ADAL" clId="{59CDBF00-8C8A-8F4B-BA52-2D2F99C9C92B}" dt="2023-08-14T23:22:05.360" v="3309" actId="12084"/>
          <ac:graphicFrameMkLst>
            <pc:docMk/>
            <pc:sldMk cId="2756759789" sldId="299"/>
            <ac:graphicFrameMk id="5" creationId="{8A090AEC-36C2-9DBC-FBF4-7480857F799B}"/>
          </ac:graphicFrameMkLst>
        </pc:graphicFrameChg>
        <pc:graphicFrameChg chg="add del mod">
          <ac:chgData name="Anna Domina" userId="8844caca-81f1-4569-98ce-31051e6266e6" providerId="ADAL" clId="{59CDBF00-8C8A-8F4B-BA52-2D2F99C9C92B}" dt="2023-08-14T23:24:17.300" v="3330" actId="12084"/>
          <ac:graphicFrameMkLst>
            <pc:docMk/>
            <pc:sldMk cId="2756759789" sldId="299"/>
            <ac:graphicFrameMk id="6" creationId="{4CDE5513-28F7-DDEE-7E61-D3954F348814}"/>
          </ac:graphicFrameMkLst>
        </pc:graphicFrameChg>
        <pc:picChg chg="add mod ord">
          <ac:chgData name="Anna Domina" userId="8844caca-81f1-4569-98ce-31051e6266e6" providerId="ADAL" clId="{59CDBF00-8C8A-8F4B-BA52-2D2F99C9C92B}" dt="2023-08-14T23:26:59.352" v="3348" actId="26606"/>
          <ac:picMkLst>
            <pc:docMk/>
            <pc:sldMk cId="2756759789" sldId="299"/>
            <ac:picMk id="7" creationId="{CD3D669B-F2E9-7CF7-404F-0950FD97716C}"/>
          </ac:picMkLst>
        </pc:picChg>
        <pc:picChg chg="add del mod">
          <ac:chgData name="Anna Domina" userId="8844caca-81f1-4569-98ce-31051e6266e6" providerId="ADAL" clId="{59CDBF00-8C8A-8F4B-BA52-2D2F99C9C92B}" dt="2023-08-14T23:26:15.946" v="3346" actId="478"/>
          <ac:picMkLst>
            <pc:docMk/>
            <pc:sldMk cId="2756759789" sldId="299"/>
            <ac:picMk id="9" creationId="{7D26B143-1514-B53D-4848-AEAC9A57D7C9}"/>
          </ac:picMkLst>
        </pc:picChg>
        <pc:picChg chg="add mod">
          <ac:chgData name="Anna Domina" userId="8844caca-81f1-4569-98ce-31051e6266e6" providerId="ADAL" clId="{59CDBF00-8C8A-8F4B-BA52-2D2F99C9C92B}" dt="2023-08-14T23:26:59.352" v="3348" actId="26606"/>
          <ac:picMkLst>
            <pc:docMk/>
            <pc:sldMk cId="2756759789" sldId="299"/>
            <ac:picMk id="13" creationId="{3134DF1A-4130-19E4-A604-0C059BE4106E}"/>
          </ac:picMkLst>
        </pc:picChg>
      </pc:sldChg>
      <pc:sldChg chg="addSp modSp new mod modTransition setBg">
        <pc:chgData name="Anna Domina" userId="8844caca-81f1-4569-98ce-31051e6266e6" providerId="ADAL" clId="{59CDBF00-8C8A-8F4B-BA52-2D2F99C9C92B}" dt="2023-08-14T23:41:36.367" v="3564"/>
        <pc:sldMkLst>
          <pc:docMk/>
          <pc:sldMk cId="571934308" sldId="300"/>
        </pc:sldMkLst>
        <pc:spChg chg="mod ord">
          <ac:chgData name="Anna Domina" userId="8844caca-81f1-4569-98ce-31051e6266e6" providerId="ADAL" clId="{59CDBF00-8C8A-8F4B-BA52-2D2F99C9C92B}" dt="2023-08-14T23:27:42.105" v="3378" actId="26606"/>
          <ac:spMkLst>
            <pc:docMk/>
            <pc:sldMk cId="571934308" sldId="300"/>
            <ac:spMk id="2" creationId="{21927A83-8EC1-0566-15FD-DC3587F688A3}"/>
          </ac:spMkLst>
        </pc:spChg>
        <pc:spChg chg="add mod">
          <ac:chgData name="Anna Domina" userId="8844caca-81f1-4569-98ce-31051e6266e6" providerId="ADAL" clId="{59CDBF00-8C8A-8F4B-BA52-2D2F99C9C92B}" dt="2023-08-14T23:29:36.231" v="3423" actId="1076"/>
          <ac:spMkLst>
            <pc:docMk/>
            <pc:sldMk cId="571934308" sldId="300"/>
            <ac:spMk id="5" creationId="{8B1EBF4B-A825-6616-97E8-008F74E3CB02}"/>
          </ac:spMkLst>
        </pc:spChg>
        <pc:picChg chg="add mod">
          <ac:chgData name="Anna Domina" userId="8844caca-81f1-4569-98ce-31051e6266e6" providerId="ADAL" clId="{59CDBF00-8C8A-8F4B-BA52-2D2F99C9C92B}" dt="2023-08-14T23:27:42.105" v="3378" actId="26606"/>
          <ac:picMkLst>
            <pc:docMk/>
            <pc:sldMk cId="571934308" sldId="300"/>
            <ac:picMk id="4" creationId="{E9F26B5F-2608-9E76-4575-ADA9C3A6AA77}"/>
          </ac:picMkLst>
        </pc:picChg>
      </pc:sldChg>
      <pc:sldChg chg="addSp modSp new mod modTransition setBg">
        <pc:chgData name="Anna Domina" userId="8844caca-81f1-4569-98ce-31051e6266e6" providerId="ADAL" clId="{59CDBF00-8C8A-8F4B-BA52-2D2F99C9C92B}" dt="2023-08-15T05:57:56.747" v="3635" actId="2085"/>
        <pc:sldMkLst>
          <pc:docMk/>
          <pc:sldMk cId="2392431404" sldId="301"/>
        </pc:sldMkLst>
        <pc:spChg chg="mod">
          <ac:chgData name="Anna Domina" userId="8844caca-81f1-4569-98ce-31051e6266e6" providerId="ADAL" clId="{59CDBF00-8C8A-8F4B-BA52-2D2F99C9C92B}" dt="2023-08-14T23:32:45.290" v="3462" actId="26606"/>
          <ac:spMkLst>
            <pc:docMk/>
            <pc:sldMk cId="2392431404" sldId="301"/>
            <ac:spMk id="2" creationId="{6B32E288-7495-C40E-B74B-7C0DF014F70D}"/>
          </ac:spMkLst>
        </pc:spChg>
        <pc:spChg chg="add mod">
          <ac:chgData name="Anna Domina" userId="8844caca-81f1-4569-98ce-31051e6266e6" providerId="ADAL" clId="{59CDBF00-8C8A-8F4B-BA52-2D2F99C9C92B}" dt="2023-08-15T05:57:56.747" v="3635" actId="2085"/>
          <ac:spMkLst>
            <pc:docMk/>
            <pc:sldMk cId="2392431404" sldId="301"/>
            <ac:spMk id="3" creationId="{EAD4C30D-66D8-86DA-CB2A-C63C791EC838}"/>
          </ac:spMkLst>
        </pc:spChg>
        <pc:spChg chg="add">
          <ac:chgData name="Anna Domina" userId="8844caca-81f1-4569-98ce-31051e6266e6" providerId="ADAL" clId="{59CDBF00-8C8A-8F4B-BA52-2D2F99C9C92B}" dt="2023-08-14T23:32:45.290" v="3462" actId="26606"/>
          <ac:spMkLst>
            <pc:docMk/>
            <pc:sldMk cId="2392431404" sldId="301"/>
            <ac:spMk id="10" creationId="{879398A9-0D0D-4901-BDDF-B3D93CECA7B9}"/>
          </ac:spMkLst>
        </pc:spChg>
        <pc:spChg chg="add">
          <ac:chgData name="Anna Domina" userId="8844caca-81f1-4569-98ce-31051e6266e6" providerId="ADAL" clId="{59CDBF00-8C8A-8F4B-BA52-2D2F99C9C92B}" dt="2023-08-14T23:32:45.290" v="3462" actId="26606"/>
          <ac:spMkLst>
            <pc:docMk/>
            <pc:sldMk cId="2392431404" sldId="301"/>
            <ac:spMk id="12" creationId="{011FEC3B-E514-4E21-B2CB-7903A73569E2}"/>
          </ac:spMkLst>
        </pc:spChg>
        <pc:picChg chg="add mod">
          <ac:chgData name="Anna Domina" userId="8844caca-81f1-4569-98ce-31051e6266e6" providerId="ADAL" clId="{59CDBF00-8C8A-8F4B-BA52-2D2F99C9C92B}" dt="2023-08-14T23:32:45.290" v="3462" actId="26606"/>
          <ac:picMkLst>
            <pc:docMk/>
            <pc:sldMk cId="2392431404" sldId="301"/>
            <ac:picMk id="5" creationId="{AC7118F0-798D-3717-5778-47A3F2254703}"/>
          </ac:picMkLst>
        </pc:picChg>
      </pc:sldChg>
      <pc:sldChg chg="addSp modSp new mod modTransition setBg">
        <pc:chgData name="Anna Domina" userId="8844caca-81f1-4569-98ce-31051e6266e6" providerId="ADAL" clId="{59CDBF00-8C8A-8F4B-BA52-2D2F99C9C92B}" dt="2023-08-15T05:57:22.112" v="3626" actId="207"/>
        <pc:sldMkLst>
          <pc:docMk/>
          <pc:sldMk cId="4197847311" sldId="302"/>
        </pc:sldMkLst>
        <pc:spChg chg="mod">
          <ac:chgData name="Anna Domina" userId="8844caca-81f1-4569-98ce-31051e6266e6" providerId="ADAL" clId="{59CDBF00-8C8A-8F4B-BA52-2D2F99C9C92B}" dt="2023-08-14T23:39:58.163" v="3551" actId="26606"/>
          <ac:spMkLst>
            <pc:docMk/>
            <pc:sldMk cId="4197847311" sldId="302"/>
            <ac:spMk id="2" creationId="{942405AC-B0B5-67C7-E58C-BE5B3F54C1C2}"/>
          </ac:spMkLst>
        </pc:spChg>
        <pc:spChg chg="add mod ord">
          <ac:chgData name="Anna Domina" userId="8844caca-81f1-4569-98ce-31051e6266e6" providerId="ADAL" clId="{59CDBF00-8C8A-8F4B-BA52-2D2F99C9C92B}" dt="2023-08-15T05:57:22.112" v="3626" actId="207"/>
          <ac:spMkLst>
            <pc:docMk/>
            <pc:sldMk cId="4197847311" sldId="302"/>
            <ac:spMk id="3" creationId="{0A41BE48-1F57-24A2-6EE8-BEC2C655EBA3}"/>
          </ac:spMkLst>
        </pc:spChg>
        <pc:spChg chg="add">
          <ac:chgData name="Anna Domina" userId="8844caca-81f1-4569-98ce-31051e6266e6" providerId="ADAL" clId="{59CDBF00-8C8A-8F4B-BA52-2D2F99C9C92B}" dt="2023-08-14T23:39:58.163" v="3551" actId="26606"/>
          <ac:spMkLst>
            <pc:docMk/>
            <pc:sldMk cId="4197847311" sldId="302"/>
            <ac:spMk id="10" creationId="{0358FD32-AA91-47A4-9758-8C172B30665A}"/>
          </ac:spMkLst>
        </pc:spChg>
        <pc:spChg chg="add">
          <ac:chgData name="Anna Domina" userId="8844caca-81f1-4569-98ce-31051e6266e6" providerId="ADAL" clId="{59CDBF00-8C8A-8F4B-BA52-2D2F99C9C92B}" dt="2023-08-14T23:39:58.163" v="3551" actId="26606"/>
          <ac:spMkLst>
            <pc:docMk/>
            <pc:sldMk cId="4197847311" sldId="302"/>
            <ac:spMk id="12" creationId="{86B5B18B-0170-4F1B-BF40-89BD5772C006}"/>
          </ac:spMkLst>
        </pc:spChg>
        <pc:picChg chg="add mod">
          <ac:chgData name="Anna Domina" userId="8844caca-81f1-4569-98ce-31051e6266e6" providerId="ADAL" clId="{59CDBF00-8C8A-8F4B-BA52-2D2F99C9C92B}" dt="2023-08-14T23:39:58.163" v="3551" actId="26606"/>
          <ac:picMkLst>
            <pc:docMk/>
            <pc:sldMk cId="4197847311" sldId="302"/>
            <ac:picMk id="5" creationId="{804A6645-1B05-A1B2-5A59-BCCB60462DD2}"/>
          </ac:picMkLst>
        </pc:picChg>
      </pc:sldChg>
      <pc:sldMasterChg chg="modTransition modSldLayout">
        <pc:chgData name="Anna Domina" userId="8844caca-81f1-4569-98ce-31051e6266e6" providerId="ADAL" clId="{59CDBF00-8C8A-8F4B-BA52-2D2F99C9C92B}" dt="2023-08-14T23:41:36.367" v="3564"/>
        <pc:sldMasterMkLst>
          <pc:docMk/>
          <pc:sldMasterMk cId="2619557615" sldId="2147484055"/>
        </pc:sldMasterMkLst>
        <pc:sldLayoutChg chg="modTransition">
          <pc:chgData name="Anna Domina" userId="8844caca-81f1-4569-98ce-31051e6266e6" providerId="ADAL" clId="{59CDBF00-8C8A-8F4B-BA52-2D2F99C9C92B}" dt="2023-08-14T23:41:36.367" v="3564"/>
          <pc:sldLayoutMkLst>
            <pc:docMk/>
            <pc:sldMasterMk cId="2619557615" sldId="2147484055"/>
            <pc:sldLayoutMk cId="3340257404" sldId="2147484056"/>
          </pc:sldLayoutMkLst>
        </pc:sldLayoutChg>
        <pc:sldLayoutChg chg="modTransition">
          <pc:chgData name="Anna Domina" userId="8844caca-81f1-4569-98ce-31051e6266e6" providerId="ADAL" clId="{59CDBF00-8C8A-8F4B-BA52-2D2F99C9C92B}" dt="2023-08-14T23:41:36.367" v="3564"/>
          <pc:sldLayoutMkLst>
            <pc:docMk/>
            <pc:sldMasterMk cId="2619557615" sldId="2147484055"/>
            <pc:sldLayoutMk cId="2521832348" sldId="2147484057"/>
          </pc:sldLayoutMkLst>
        </pc:sldLayoutChg>
        <pc:sldLayoutChg chg="modTransition">
          <pc:chgData name="Anna Domina" userId="8844caca-81f1-4569-98ce-31051e6266e6" providerId="ADAL" clId="{59CDBF00-8C8A-8F4B-BA52-2D2F99C9C92B}" dt="2023-08-14T23:41:36.367" v="3564"/>
          <pc:sldLayoutMkLst>
            <pc:docMk/>
            <pc:sldMasterMk cId="2619557615" sldId="2147484055"/>
            <pc:sldLayoutMk cId="688940304" sldId="2147484058"/>
          </pc:sldLayoutMkLst>
        </pc:sldLayoutChg>
        <pc:sldLayoutChg chg="modTransition">
          <pc:chgData name="Anna Domina" userId="8844caca-81f1-4569-98ce-31051e6266e6" providerId="ADAL" clId="{59CDBF00-8C8A-8F4B-BA52-2D2F99C9C92B}" dt="2023-08-14T23:41:36.367" v="3564"/>
          <pc:sldLayoutMkLst>
            <pc:docMk/>
            <pc:sldMasterMk cId="2619557615" sldId="2147484055"/>
            <pc:sldLayoutMk cId="1213773556" sldId="2147484059"/>
          </pc:sldLayoutMkLst>
        </pc:sldLayoutChg>
        <pc:sldLayoutChg chg="modTransition">
          <pc:chgData name="Anna Domina" userId="8844caca-81f1-4569-98ce-31051e6266e6" providerId="ADAL" clId="{59CDBF00-8C8A-8F4B-BA52-2D2F99C9C92B}" dt="2023-08-14T23:41:36.367" v="3564"/>
          <pc:sldLayoutMkLst>
            <pc:docMk/>
            <pc:sldMasterMk cId="2619557615" sldId="2147484055"/>
            <pc:sldLayoutMk cId="2663976278" sldId="2147484060"/>
          </pc:sldLayoutMkLst>
        </pc:sldLayoutChg>
        <pc:sldLayoutChg chg="modTransition">
          <pc:chgData name="Anna Domina" userId="8844caca-81f1-4569-98ce-31051e6266e6" providerId="ADAL" clId="{59CDBF00-8C8A-8F4B-BA52-2D2F99C9C92B}" dt="2023-08-14T23:41:36.367" v="3564"/>
          <pc:sldLayoutMkLst>
            <pc:docMk/>
            <pc:sldMasterMk cId="2619557615" sldId="2147484055"/>
            <pc:sldLayoutMk cId="818248102" sldId="2147484061"/>
          </pc:sldLayoutMkLst>
        </pc:sldLayoutChg>
        <pc:sldLayoutChg chg="modTransition">
          <pc:chgData name="Anna Domina" userId="8844caca-81f1-4569-98ce-31051e6266e6" providerId="ADAL" clId="{59CDBF00-8C8A-8F4B-BA52-2D2F99C9C92B}" dt="2023-08-14T23:41:36.367" v="3564"/>
          <pc:sldLayoutMkLst>
            <pc:docMk/>
            <pc:sldMasterMk cId="2619557615" sldId="2147484055"/>
            <pc:sldLayoutMk cId="2985101614" sldId="2147484062"/>
          </pc:sldLayoutMkLst>
        </pc:sldLayoutChg>
        <pc:sldLayoutChg chg="modTransition">
          <pc:chgData name="Anna Domina" userId="8844caca-81f1-4569-98ce-31051e6266e6" providerId="ADAL" clId="{59CDBF00-8C8A-8F4B-BA52-2D2F99C9C92B}" dt="2023-08-14T23:41:36.367" v="3564"/>
          <pc:sldLayoutMkLst>
            <pc:docMk/>
            <pc:sldMasterMk cId="2619557615" sldId="2147484055"/>
            <pc:sldLayoutMk cId="2737920443" sldId="2147484063"/>
          </pc:sldLayoutMkLst>
        </pc:sldLayoutChg>
        <pc:sldLayoutChg chg="modTransition">
          <pc:chgData name="Anna Domina" userId="8844caca-81f1-4569-98ce-31051e6266e6" providerId="ADAL" clId="{59CDBF00-8C8A-8F4B-BA52-2D2F99C9C92B}" dt="2023-08-14T23:41:36.367" v="3564"/>
          <pc:sldLayoutMkLst>
            <pc:docMk/>
            <pc:sldMasterMk cId="2619557615" sldId="2147484055"/>
            <pc:sldLayoutMk cId="2567613276" sldId="2147484064"/>
          </pc:sldLayoutMkLst>
        </pc:sldLayoutChg>
        <pc:sldLayoutChg chg="modTransition">
          <pc:chgData name="Anna Domina" userId="8844caca-81f1-4569-98ce-31051e6266e6" providerId="ADAL" clId="{59CDBF00-8C8A-8F4B-BA52-2D2F99C9C92B}" dt="2023-08-14T23:41:36.367" v="3564"/>
          <pc:sldLayoutMkLst>
            <pc:docMk/>
            <pc:sldMasterMk cId="2619557615" sldId="2147484055"/>
            <pc:sldLayoutMk cId="2749002416" sldId="2147484065"/>
          </pc:sldLayoutMkLst>
        </pc:sldLayoutChg>
        <pc:sldLayoutChg chg="modTransition">
          <pc:chgData name="Anna Domina" userId="8844caca-81f1-4569-98ce-31051e6266e6" providerId="ADAL" clId="{59CDBF00-8C8A-8F4B-BA52-2D2F99C9C92B}" dt="2023-08-14T23:41:36.367" v="3564"/>
          <pc:sldLayoutMkLst>
            <pc:docMk/>
            <pc:sldMasterMk cId="2619557615" sldId="2147484055"/>
            <pc:sldLayoutMk cId="2716426761" sldId="2147484066"/>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5.png"/><Relationship Id="rId7" Type="http://schemas.openxmlformats.org/officeDocument/2006/relationships/image" Target="../media/image37.png"/><Relationship Id="rId2" Type="http://schemas.openxmlformats.org/officeDocument/2006/relationships/image" Target="../media/image33.svg"/><Relationship Id="rId1" Type="http://schemas.openxmlformats.org/officeDocument/2006/relationships/image" Target="../media/image13.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5.svg"/></Relationships>
</file>

<file path=ppt/diagrams/_rels/data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ata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2.svg"/></Relationships>
</file>

<file path=ppt/diagrams/_rels/data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5.png"/><Relationship Id="rId7" Type="http://schemas.openxmlformats.org/officeDocument/2006/relationships/image" Target="../media/image37.png"/><Relationship Id="rId2" Type="http://schemas.openxmlformats.org/officeDocument/2006/relationships/image" Target="../media/image33.svg"/><Relationship Id="rId1" Type="http://schemas.openxmlformats.org/officeDocument/2006/relationships/image" Target="../media/image13.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A5C5A3-1BB9-9E49-8C92-073E4550EA4C}"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9AC2971-DC32-9B4D-852F-1D1F6F2C3A4D}">
      <dgm:prSet/>
      <dgm:spPr/>
      <dgm:t>
        <a:bodyPr/>
        <a:lstStyle/>
        <a:p>
          <a:pPr>
            <a:lnSpc>
              <a:spcPct val="100000"/>
            </a:lnSpc>
            <a:defRPr b="1"/>
          </a:pPr>
          <a:r>
            <a:rPr lang="en-US" b="1" i="0"/>
            <a:t>Social Media</a:t>
          </a:r>
          <a:endParaRPr lang="en-US"/>
        </a:p>
      </dgm:t>
    </dgm:pt>
    <dgm:pt modelId="{854FE3C4-89AB-1B4A-BA15-8E364D4B03B3}" type="parTrans" cxnId="{205264B0-E60A-0B42-9761-AE6B29A8BE95}">
      <dgm:prSet/>
      <dgm:spPr/>
      <dgm:t>
        <a:bodyPr/>
        <a:lstStyle/>
        <a:p>
          <a:endParaRPr lang="en-US"/>
        </a:p>
      </dgm:t>
    </dgm:pt>
    <dgm:pt modelId="{FD1081FA-B127-9345-AA83-FAF5F92BF75C}" type="sibTrans" cxnId="{205264B0-E60A-0B42-9761-AE6B29A8BE95}">
      <dgm:prSet/>
      <dgm:spPr/>
      <dgm:t>
        <a:bodyPr/>
        <a:lstStyle/>
        <a:p>
          <a:endParaRPr lang="en-US"/>
        </a:p>
      </dgm:t>
    </dgm:pt>
    <dgm:pt modelId="{8DC6CF56-3A22-A644-AFA2-B7D2854B5753}">
      <dgm:prSet/>
      <dgm:spPr/>
      <dgm:t>
        <a:bodyPr/>
        <a:lstStyle/>
        <a:p>
          <a:pPr>
            <a:lnSpc>
              <a:spcPct val="100000"/>
            </a:lnSpc>
            <a:defRPr b="1"/>
          </a:pPr>
          <a:r>
            <a:rPr lang="en-US" b="1" i="0"/>
            <a:t>Influencer Collaborations</a:t>
          </a:r>
          <a:endParaRPr lang="en-US"/>
        </a:p>
      </dgm:t>
    </dgm:pt>
    <dgm:pt modelId="{AC0E4868-37D6-CB41-8729-87FDC5CA97E5}" type="parTrans" cxnId="{4CB7900E-F9C7-C84B-A9C1-38619FCA03B2}">
      <dgm:prSet/>
      <dgm:spPr/>
      <dgm:t>
        <a:bodyPr/>
        <a:lstStyle/>
        <a:p>
          <a:endParaRPr lang="en-US"/>
        </a:p>
      </dgm:t>
    </dgm:pt>
    <dgm:pt modelId="{26092377-B3FF-184E-B37F-F82313C3E4F0}" type="sibTrans" cxnId="{4CB7900E-F9C7-C84B-A9C1-38619FCA03B2}">
      <dgm:prSet/>
      <dgm:spPr/>
      <dgm:t>
        <a:bodyPr/>
        <a:lstStyle/>
        <a:p>
          <a:endParaRPr lang="en-US"/>
        </a:p>
      </dgm:t>
    </dgm:pt>
    <dgm:pt modelId="{2A565A9C-F04E-214B-95B4-C4EC39F914A4}">
      <dgm:prSet/>
      <dgm:spPr/>
      <dgm:t>
        <a:bodyPr/>
        <a:lstStyle/>
        <a:p>
          <a:pPr>
            <a:lnSpc>
              <a:spcPct val="100000"/>
            </a:lnSpc>
            <a:defRPr b="1"/>
          </a:pPr>
          <a:r>
            <a:rPr lang="en-US" b="1" i="0"/>
            <a:t>Email Marketing</a:t>
          </a:r>
          <a:endParaRPr lang="en-US"/>
        </a:p>
      </dgm:t>
    </dgm:pt>
    <dgm:pt modelId="{D66A3953-E322-BE41-A914-6F5EBEAF6BEA}" type="parTrans" cxnId="{BF071DA5-F7D3-904F-908D-81A3A8CC9583}">
      <dgm:prSet/>
      <dgm:spPr/>
      <dgm:t>
        <a:bodyPr/>
        <a:lstStyle/>
        <a:p>
          <a:endParaRPr lang="en-US"/>
        </a:p>
      </dgm:t>
    </dgm:pt>
    <dgm:pt modelId="{807D9B81-51FF-CB4A-A557-78233DA2FFFB}" type="sibTrans" cxnId="{BF071DA5-F7D3-904F-908D-81A3A8CC9583}">
      <dgm:prSet/>
      <dgm:spPr/>
      <dgm:t>
        <a:bodyPr/>
        <a:lstStyle/>
        <a:p>
          <a:endParaRPr lang="en-US"/>
        </a:p>
      </dgm:t>
    </dgm:pt>
    <dgm:pt modelId="{2E56AF9D-731C-4545-90DC-A3FA3C5353CB}">
      <dgm:prSet/>
      <dgm:spPr/>
      <dgm:t>
        <a:bodyPr/>
        <a:lstStyle/>
        <a:p>
          <a:pPr>
            <a:lnSpc>
              <a:spcPct val="100000"/>
            </a:lnSpc>
            <a:defRPr b="1"/>
          </a:pPr>
          <a:r>
            <a:rPr lang="en-US" b="1" i="0"/>
            <a:t>Online Advertising</a:t>
          </a:r>
          <a:endParaRPr lang="en-US"/>
        </a:p>
      </dgm:t>
    </dgm:pt>
    <dgm:pt modelId="{2FFB5C36-02FC-F94E-9F26-C691360A7FC8}" type="parTrans" cxnId="{30802B2F-F736-7544-9389-125AE636C8DD}">
      <dgm:prSet/>
      <dgm:spPr/>
      <dgm:t>
        <a:bodyPr/>
        <a:lstStyle/>
        <a:p>
          <a:endParaRPr lang="en-US"/>
        </a:p>
      </dgm:t>
    </dgm:pt>
    <dgm:pt modelId="{84CD3E77-98DB-494E-837C-0BA2CFA1D5E7}" type="sibTrans" cxnId="{30802B2F-F736-7544-9389-125AE636C8DD}">
      <dgm:prSet/>
      <dgm:spPr/>
      <dgm:t>
        <a:bodyPr/>
        <a:lstStyle/>
        <a:p>
          <a:endParaRPr lang="en-US"/>
        </a:p>
      </dgm:t>
    </dgm:pt>
    <dgm:pt modelId="{B3BF3899-861C-4840-B5AB-03DD87923C88}">
      <dgm:prSet/>
      <dgm:spPr/>
      <dgm:t>
        <a:bodyPr/>
        <a:lstStyle/>
        <a:p>
          <a:pPr>
            <a:lnSpc>
              <a:spcPct val="100000"/>
            </a:lnSpc>
          </a:pPr>
          <a:r>
            <a:rPr lang="en-US" b="0" i="0"/>
            <a:t>Utilize platforms like Instagram and Pinterest to showcase our curated collection, engage with our audience, and share fashion inspiration.</a:t>
          </a:r>
          <a:endParaRPr lang="en-US"/>
        </a:p>
      </dgm:t>
    </dgm:pt>
    <dgm:pt modelId="{EA031E37-768A-CB43-9C2A-B87F1D650477}" type="parTrans" cxnId="{A8FAC6F2-1A16-1840-852B-75FCD6818CE5}">
      <dgm:prSet/>
      <dgm:spPr/>
      <dgm:t>
        <a:bodyPr/>
        <a:lstStyle/>
        <a:p>
          <a:endParaRPr lang="en-US"/>
        </a:p>
      </dgm:t>
    </dgm:pt>
    <dgm:pt modelId="{4634488F-2007-4443-B91A-D6DB5BD4E1BA}" type="sibTrans" cxnId="{A8FAC6F2-1A16-1840-852B-75FCD6818CE5}">
      <dgm:prSet/>
      <dgm:spPr/>
      <dgm:t>
        <a:bodyPr/>
        <a:lstStyle/>
        <a:p>
          <a:endParaRPr lang="en-US"/>
        </a:p>
      </dgm:t>
    </dgm:pt>
    <dgm:pt modelId="{9DD57CF1-BC80-914D-B14E-D14AB02D3475}">
      <dgm:prSet/>
      <dgm:spPr/>
      <dgm:t>
        <a:bodyPr/>
        <a:lstStyle/>
        <a:p>
          <a:pPr>
            <a:lnSpc>
              <a:spcPct val="100000"/>
            </a:lnSpc>
          </a:pPr>
          <a:r>
            <a:rPr lang="en-US" b="0" i="0"/>
            <a:t> Partner with fashion influencers who align with our brand's aesthetic to reach a wider audience.</a:t>
          </a:r>
          <a:endParaRPr lang="en-US"/>
        </a:p>
      </dgm:t>
    </dgm:pt>
    <dgm:pt modelId="{DBD19505-7D8C-364C-A7FA-FD4C2B2A1B70}" type="parTrans" cxnId="{B153C633-1FEA-CA43-A93F-933A0B8F6136}">
      <dgm:prSet/>
      <dgm:spPr/>
      <dgm:t>
        <a:bodyPr/>
        <a:lstStyle/>
        <a:p>
          <a:endParaRPr lang="en-US"/>
        </a:p>
      </dgm:t>
    </dgm:pt>
    <dgm:pt modelId="{319A8010-CD8F-5640-A8E8-C3FC9C6AAFB6}" type="sibTrans" cxnId="{B153C633-1FEA-CA43-A93F-933A0B8F6136}">
      <dgm:prSet/>
      <dgm:spPr/>
      <dgm:t>
        <a:bodyPr/>
        <a:lstStyle/>
        <a:p>
          <a:endParaRPr lang="en-US"/>
        </a:p>
      </dgm:t>
    </dgm:pt>
    <dgm:pt modelId="{A6EFD15B-E7CD-AB4C-84BA-C4158DE331CF}">
      <dgm:prSet/>
      <dgm:spPr/>
      <dgm:t>
        <a:bodyPr/>
        <a:lstStyle/>
        <a:p>
          <a:pPr>
            <a:lnSpc>
              <a:spcPct val="100000"/>
            </a:lnSpc>
          </a:pPr>
          <a:r>
            <a:rPr lang="en-US" b="0" i="0"/>
            <a:t>Develop insightful blog posts, fashion guides, and designer spotlights on our website to establish ourselves as an authority in timeless elegance.</a:t>
          </a:r>
          <a:endParaRPr lang="en-US"/>
        </a:p>
      </dgm:t>
    </dgm:pt>
    <dgm:pt modelId="{87A4DFF7-4B77-1947-BFAB-1D1A448DAEA1}" type="parTrans" cxnId="{9515A77D-311E-2940-A001-58163D92BCFF}">
      <dgm:prSet/>
      <dgm:spPr/>
      <dgm:t>
        <a:bodyPr/>
        <a:lstStyle/>
        <a:p>
          <a:endParaRPr lang="en-US"/>
        </a:p>
      </dgm:t>
    </dgm:pt>
    <dgm:pt modelId="{67148434-4163-1A4A-939F-9CA254DE10DA}" type="sibTrans" cxnId="{9515A77D-311E-2940-A001-58163D92BCFF}">
      <dgm:prSet/>
      <dgm:spPr/>
      <dgm:t>
        <a:bodyPr/>
        <a:lstStyle/>
        <a:p>
          <a:endParaRPr lang="en-US"/>
        </a:p>
      </dgm:t>
    </dgm:pt>
    <dgm:pt modelId="{9B89BAF3-0E60-5446-B06E-8A2C7D984E55}">
      <dgm:prSet/>
      <dgm:spPr/>
      <dgm:t>
        <a:bodyPr/>
        <a:lstStyle/>
        <a:p>
          <a:pPr>
            <a:lnSpc>
              <a:spcPct val="100000"/>
            </a:lnSpc>
            <a:defRPr b="1"/>
          </a:pPr>
          <a:r>
            <a:rPr lang="en-US" b="1" i="0"/>
            <a:t>Content Marketing</a:t>
          </a:r>
          <a:endParaRPr lang="en-US"/>
        </a:p>
      </dgm:t>
    </dgm:pt>
    <dgm:pt modelId="{16A3DD35-142F-BC45-BCC1-AF80AA5F461B}" type="sibTrans" cxnId="{EA31420E-B551-7147-837E-A669C345C2D2}">
      <dgm:prSet/>
      <dgm:spPr/>
      <dgm:t>
        <a:bodyPr/>
        <a:lstStyle/>
        <a:p>
          <a:endParaRPr lang="en-US"/>
        </a:p>
      </dgm:t>
    </dgm:pt>
    <dgm:pt modelId="{91673135-8BA0-D545-BAD7-C2BA54FEBCD4}" type="parTrans" cxnId="{EA31420E-B551-7147-837E-A669C345C2D2}">
      <dgm:prSet/>
      <dgm:spPr/>
      <dgm:t>
        <a:bodyPr/>
        <a:lstStyle/>
        <a:p>
          <a:endParaRPr lang="en-US"/>
        </a:p>
      </dgm:t>
    </dgm:pt>
    <dgm:pt modelId="{B56424A9-533C-EF4F-B92F-13B17798F87A}">
      <dgm:prSet/>
      <dgm:spPr/>
      <dgm:t>
        <a:bodyPr/>
        <a:lstStyle/>
        <a:p>
          <a:pPr>
            <a:lnSpc>
              <a:spcPct val="100000"/>
            </a:lnSpc>
          </a:pPr>
          <a:r>
            <a:rPr lang="en-US" b="0" i="0"/>
            <a:t>Send regular newsletters to subscribers featuring new arrivals, styling tips, and exclusive offers.</a:t>
          </a:r>
          <a:endParaRPr lang="en-US"/>
        </a:p>
      </dgm:t>
    </dgm:pt>
    <dgm:pt modelId="{8AFCB225-00C8-F24B-9346-CC2983557D5E}" type="parTrans" cxnId="{5AE8C7F4-FB81-314C-B869-65245142E569}">
      <dgm:prSet/>
      <dgm:spPr/>
      <dgm:t>
        <a:bodyPr/>
        <a:lstStyle/>
        <a:p>
          <a:endParaRPr lang="en-US"/>
        </a:p>
      </dgm:t>
    </dgm:pt>
    <dgm:pt modelId="{E1B9849F-BA4B-1E4B-BEC0-40CA34513E92}" type="sibTrans" cxnId="{5AE8C7F4-FB81-314C-B869-65245142E569}">
      <dgm:prSet/>
      <dgm:spPr/>
      <dgm:t>
        <a:bodyPr/>
        <a:lstStyle/>
        <a:p>
          <a:endParaRPr lang="en-US"/>
        </a:p>
      </dgm:t>
    </dgm:pt>
    <dgm:pt modelId="{798634B0-D28D-1D42-9DA2-14F57F077D1A}">
      <dgm:prSet/>
      <dgm:spPr/>
      <dgm:t>
        <a:bodyPr/>
        <a:lstStyle/>
        <a:p>
          <a:pPr>
            <a:lnSpc>
              <a:spcPct val="100000"/>
            </a:lnSpc>
          </a:pPr>
          <a:r>
            <a:rPr lang="en-US" b="0" i="0"/>
            <a:t>Use targeted ads on social media platforms and Google to reach potential customers interested in classic fashion</a:t>
          </a:r>
          <a:endParaRPr lang="en-US"/>
        </a:p>
      </dgm:t>
    </dgm:pt>
    <dgm:pt modelId="{0AF2265E-2A56-6241-88C5-5CF6B0C269CC}" type="parTrans" cxnId="{32432EAF-093C-1C43-8FE6-5B9F8FB52D0D}">
      <dgm:prSet/>
      <dgm:spPr/>
      <dgm:t>
        <a:bodyPr/>
        <a:lstStyle/>
        <a:p>
          <a:endParaRPr lang="en-US"/>
        </a:p>
      </dgm:t>
    </dgm:pt>
    <dgm:pt modelId="{E8877158-0335-1B49-9346-6C03DE9778FB}" type="sibTrans" cxnId="{32432EAF-093C-1C43-8FE6-5B9F8FB52D0D}">
      <dgm:prSet/>
      <dgm:spPr/>
      <dgm:t>
        <a:bodyPr/>
        <a:lstStyle/>
        <a:p>
          <a:endParaRPr lang="en-US"/>
        </a:p>
      </dgm:t>
    </dgm:pt>
    <dgm:pt modelId="{F2403E9B-A7EF-4B5C-AFE3-D15CB6B54D12}" type="pres">
      <dgm:prSet presAssocID="{F4A5C5A3-1BB9-9E49-8C92-073E4550EA4C}" presName="root" presStyleCnt="0">
        <dgm:presLayoutVars>
          <dgm:dir/>
          <dgm:resizeHandles val="exact"/>
        </dgm:presLayoutVars>
      </dgm:prSet>
      <dgm:spPr/>
    </dgm:pt>
    <dgm:pt modelId="{C57CF743-41B8-481D-8BE0-662944372022}" type="pres">
      <dgm:prSet presAssocID="{C9AC2971-DC32-9B4D-852F-1D1F6F2C3A4D}" presName="compNode" presStyleCnt="0"/>
      <dgm:spPr/>
    </dgm:pt>
    <dgm:pt modelId="{2A2FB7F7-1DEF-43F9-9B24-E530A0E5F54E}" type="pres">
      <dgm:prSet presAssocID="{C9AC2971-DC32-9B4D-852F-1D1F6F2C3A4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D3B25364-ECDC-4E8C-A47D-4D44842F80FE}" type="pres">
      <dgm:prSet presAssocID="{C9AC2971-DC32-9B4D-852F-1D1F6F2C3A4D}" presName="iconSpace" presStyleCnt="0"/>
      <dgm:spPr/>
    </dgm:pt>
    <dgm:pt modelId="{1FC13708-9203-4549-ADDF-A430E5C03172}" type="pres">
      <dgm:prSet presAssocID="{C9AC2971-DC32-9B4D-852F-1D1F6F2C3A4D}" presName="parTx" presStyleLbl="revTx" presStyleIdx="0" presStyleCnt="10">
        <dgm:presLayoutVars>
          <dgm:chMax val="0"/>
          <dgm:chPref val="0"/>
        </dgm:presLayoutVars>
      </dgm:prSet>
      <dgm:spPr/>
    </dgm:pt>
    <dgm:pt modelId="{75244D86-FC9B-4895-A550-696A954800F2}" type="pres">
      <dgm:prSet presAssocID="{C9AC2971-DC32-9B4D-852F-1D1F6F2C3A4D}" presName="txSpace" presStyleCnt="0"/>
      <dgm:spPr/>
    </dgm:pt>
    <dgm:pt modelId="{5409B08A-36F9-414C-B44C-2789C2DA79E0}" type="pres">
      <dgm:prSet presAssocID="{C9AC2971-DC32-9B4D-852F-1D1F6F2C3A4D}" presName="desTx" presStyleLbl="revTx" presStyleIdx="1" presStyleCnt="10">
        <dgm:presLayoutVars/>
      </dgm:prSet>
      <dgm:spPr/>
    </dgm:pt>
    <dgm:pt modelId="{ED654373-3E89-485F-9308-3CDAD477042D}" type="pres">
      <dgm:prSet presAssocID="{FD1081FA-B127-9345-AA83-FAF5F92BF75C}" presName="sibTrans" presStyleCnt="0"/>
      <dgm:spPr/>
    </dgm:pt>
    <dgm:pt modelId="{00D3FBC3-7036-4123-A446-7E43D5FA2EBB}" type="pres">
      <dgm:prSet presAssocID="{8DC6CF56-3A22-A644-AFA2-B7D2854B5753}" presName="compNode" presStyleCnt="0"/>
      <dgm:spPr/>
    </dgm:pt>
    <dgm:pt modelId="{9CB74856-75F8-43F8-937C-923C20AC71A5}" type="pres">
      <dgm:prSet presAssocID="{8DC6CF56-3A22-A644-AFA2-B7D2854B575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2E891410-B006-467F-B2EF-21122C0F47EB}" type="pres">
      <dgm:prSet presAssocID="{8DC6CF56-3A22-A644-AFA2-B7D2854B5753}" presName="iconSpace" presStyleCnt="0"/>
      <dgm:spPr/>
    </dgm:pt>
    <dgm:pt modelId="{C77413DD-A3C3-4D68-8B21-5958389D4B2B}" type="pres">
      <dgm:prSet presAssocID="{8DC6CF56-3A22-A644-AFA2-B7D2854B5753}" presName="parTx" presStyleLbl="revTx" presStyleIdx="2" presStyleCnt="10">
        <dgm:presLayoutVars>
          <dgm:chMax val="0"/>
          <dgm:chPref val="0"/>
        </dgm:presLayoutVars>
      </dgm:prSet>
      <dgm:spPr/>
    </dgm:pt>
    <dgm:pt modelId="{2B711FA2-C65B-4DB2-B498-DA8BD4A99A8E}" type="pres">
      <dgm:prSet presAssocID="{8DC6CF56-3A22-A644-AFA2-B7D2854B5753}" presName="txSpace" presStyleCnt="0"/>
      <dgm:spPr/>
    </dgm:pt>
    <dgm:pt modelId="{C7355BCE-E5E7-4D3A-88F4-EB1A4F170282}" type="pres">
      <dgm:prSet presAssocID="{8DC6CF56-3A22-A644-AFA2-B7D2854B5753}" presName="desTx" presStyleLbl="revTx" presStyleIdx="3" presStyleCnt="10">
        <dgm:presLayoutVars/>
      </dgm:prSet>
      <dgm:spPr/>
    </dgm:pt>
    <dgm:pt modelId="{DB02FF77-FEF4-4841-9A08-F67CAE54F381}" type="pres">
      <dgm:prSet presAssocID="{26092377-B3FF-184E-B37F-F82313C3E4F0}" presName="sibTrans" presStyleCnt="0"/>
      <dgm:spPr/>
    </dgm:pt>
    <dgm:pt modelId="{9EB17477-1B5B-453D-ABB7-B1995F83910C}" type="pres">
      <dgm:prSet presAssocID="{9B89BAF3-0E60-5446-B06E-8A2C7D984E55}" presName="compNode" presStyleCnt="0"/>
      <dgm:spPr/>
    </dgm:pt>
    <dgm:pt modelId="{EB076535-8FB7-485E-92C6-EF18F4FE1152}" type="pres">
      <dgm:prSet presAssocID="{9B89BAF3-0E60-5446-B06E-8A2C7D984E5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Envelope"/>
        </a:ext>
      </dgm:extLst>
    </dgm:pt>
    <dgm:pt modelId="{0F11CE9D-6811-45BD-B37F-11EB48348283}" type="pres">
      <dgm:prSet presAssocID="{9B89BAF3-0E60-5446-B06E-8A2C7D984E55}" presName="iconSpace" presStyleCnt="0"/>
      <dgm:spPr/>
    </dgm:pt>
    <dgm:pt modelId="{B550C50C-CA10-411C-9235-58A6C868AEEC}" type="pres">
      <dgm:prSet presAssocID="{9B89BAF3-0E60-5446-B06E-8A2C7D984E55}" presName="parTx" presStyleLbl="revTx" presStyleIdx="4" presStyleCnt="10">
        <dgm:presLayoutVars>
          <dgm:chMax val="0"/>
          <dgm:chPref val="0"/>
        </dgm:presLayoutVars>
      </dgm:prSet>
      <dgm:spPr/>
    </dgm:pt>
    <dgm:pt modelId="{3B7BF55C-6E30-4F2F-B274-BC52E1394B52}" type="pres">
      <dgm:prSet presAssocID="{9B89BAF3-0E60-5446-B06E-8A2C7D984E55}" presName="txSpace" presStyleCnt="0"/>
      <dgm:spPr/>
    </dgm:pt>
    <dgm:pt modelId="{D49B25C1-FE66-4623-8A7E-FFE38E458220}" type="pres">
      <dgm:prSet presAssocID="{9B89BAF3-0E60-5446-B06E-8A2C7D984E55}" presName="desTx" presStyleLbl="revTx" presStyleIdx="5" presStyleCnt="10">
        <dgm:presLayoutVars/>
      </dgm:prSet>
      <dgm:spPr/>
    </dgm:pt>
    <dgm:pt modelId="{B6CA6DD6-F862-472B-A9F0-E03A24D8EBEA}" type="pres">
      <dgm:prSet presAssocID="{16A3DD35-142F-BC45-BCC1-AF80AA5F461B}" presName="sibTrans" presStyleCnt="0"/>
      <dgm:spPr/>
    </dgm:pt>
    <dgm:pt modelId="{733B17BC-5854-468C-9DAC-EB52A081609A}" type="pres">
      <dgm:prSet presAssocID="{2A565A9C-F04E-214B-95B4-C4EC39F914A4}" presName="compNode" presStyleCnt="0"/>
      <dgm:spPr/>
    </dgm:pt>
    <dgm:pt modelId="{F4D441CC-AC52-47EC-A32B-C5EA3D507774}" type="pres">
      <dgm:prSet presAssocID="{2A565A9C-F04E-214B-95B4-C4EC39F914A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gaphone"/>
        </a:ext>
      </dgm:extLst>
    </dgm:pt>
    <dgm:pt modelId="{C539A1E8-40FF-484D-8171-663E4DF0C6C1}" type="pres">
      <dgm:prSet presAssocID="{2A565A9C-F04E-214B-95B4-C4EC39F914A4}" presName="iconSpace" presStyleCnt="0"/>
      <dgm:spPr/>
    </dgm:pt>
    <dgm:pt modelId="{847D42BD-A09B-417A-9EDA-20B1F2B97E09}" type="pres">
      <dgm:prSet presAssocID="{2A565A9C-F04E-214B-95B4-C4EC39F914A4}" presName="parTx" presStyleLbl="revTx" presStyleIdx="6" presStyleCnt="10">
        <dgm:presLayoutVars>
          <dgm:chMax val="0"/>
          <dgm:chPref val="0"/>
        </dgm:presLayoutVars>
      </dgm:prSet>
      <dgm:spPr/>
    </dgm:pt>
    <dgm:pt modelId="{761030B7-E2A2-4DB7-ACBB-6315ABD58F2F}" type="pres">
      <dgm:prSet presAssocID="{2A565A9C-F04E-214B-95B4-C4EC39F914A4}" presName="txSpace" presStyleCnt="0"/>
      <dgm:spPr/>
    </dgm:pt>
    <dgm:pt modelId="{0D376920-0886-4AF0-985F-2A578DE09308}" type="pres">
      <dgm:prSet presAssocID="{2A565A9C-F04E-214B-95B4-C4EC39F914A4}" presName="desTx" presStyleLbl="revTx" presStyleIdx="7" presStyleCnt="10">
        <dgm:presLayoutVars/>
      </dgm:prSet>
      <dgm:spPr/>
    </dgm:pt>
    <dgm:pt modelId="{26B2ECA8-688E-48B3-ACCC-ECCCA6B679FC}" type="pres">
      <dgm:prSet presAssocID="{807D9B81-51FF-CB4A-A557-78233DA2FFFB}" presName="sibTrans" presStyleCnt="0"/>
      <dgm:spPr/>
    </dgm:pt>
    <dgm:pt modelId="{F928148D-0121-40C6-8A3F-20066ED99291}" type="pres">
      <dgm:prSet presAssocID="{2E56AF9D-731C-4545-90DC-A3FA3C5353CB}" presName="compNode" presStyleCnt="0"/>
      <dgm:spPr/>
    </dgm:pt>
    <dgm:pt modelId="{3C00A648-7795-4574-83F8-1D510C2E6556}" type="pres">
      <dgm:prSet presAssocID="{2E56AF9D-731C-4545-90DC-A3FA3C5353C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C398F399-2366-4CBD-BC52-A9408DE5F708}" type="pres">
      <dgm:prSet presAssocID="{2E56AF9D-731C-4545-90DC-A3FA3C5353CB}" presName="iconSpace" presStyleCnt="0"/>
      <dgm:spPr/>
    </dgm:pt>
    <dgm:pt modelId="{B9C8843C-21A7-4CC3-A1DF-15E75322A83A}" type="pres">
      <dgm:prSet presAssocID="{2E56AF9D-731C-4545-90DC-A3FA3C5353CB}" presName="parTx" presStyleLbl="revTx" presStyleIdx="8" presStyleCnt="10">
        <dgm:presLayoutVars>
          <dgm:chMax val="0"/>
          <dgm:chPref val="0"/>
        </dgm:presLayoutVars>
      </dgm:prSet>
      <dgm:spPr/>
    </dgm:pt>
    <dgm:pt modelId="{053FA657-5C89-49BA-8D95-B4BA5DED6947}" type="pres">
      <dgm:prSet presAssocID="{2E56AF9D-731C-4545-90DC-A3FA3C5353CB}" presName="txSpace" presStyleCnt="0"/>
      <dgm:spPr/>
    </dgm:pt>
    <dgm:pt modelId="{4AF0D5DA-1D16-44F4-A542-6CCFDE9C8DBD}" type="pres">
      <dgm:prSet presAssocID="{2E56AF9D-731C-4545-90DC-A3FA3C5353CB}" presName="desTx" presStyleLbl="revTx" presStyleIdx="9" presStyleCnt="10">
        <dgm:presLayoutVars/>
      </dgm:prSet>
      <dgm:spPr/>
    </dgm:pt>
  </dgm:ptLst>
  <dgm:cxnLst>
    <dgm:cxn modelId="{EA31420E-B551-7147-837E-A669C345C2D2}" srcId="{F4A5C5A3-1BB9-9E49-8C92-073E4550EA4C}" destId="{9B89BAF3-0E60-5446-B06E-8A2C7D984E55}" srcOrd="2" destOrd="0" parTransId="{91673135-8BA0-D545-BAD7-C2BA54FEBCD4}" sibTransId="{16A3DD35-142F-BC45-BCC1-AF80AA5F461B}"/>
    <dgm:cxn modelId="{4CB7900E-F9C7-C84B-A9C1-38619FCA03B2}" srcId="{F4A5C5A3-1BB9-9E49-8C92-073E4550EA4C}" destId="{8DC6CF56-3A22-A644-AFA2-B7D2854B5753}" srcOrd="1" destOrd="0" parTransId="{AC0E4868-37D6-CB41-8729-87FDC5CA97E5}" sibTransId="{26092377-B3FF-184E-B37F-F82313C3E4F0}"/>
    <dgm:cxn modelId="{7C642A2B-AB93-034A-98D5-C7A4D031138C}" type="presOf" srcId="{2E56AF9D-731C-4545-90DC-A3FA3C5353CB}" destId="{B9C8843C-21A7-4CC3-A1DF-15E75322A83A}" srcOrd="0" destOrd="0" presId="urn:microsoft.com/office/officeart/2018/2/layout/IconLabelDescriptionList"/>
    <dgm:cxn modelId="{30802B2F-F736-7544-9389-125AE636C8DD}" srcId="{F4A5C5A3-1BB9-9E49-8C92-073E4550EA4C}" destId="{2E56AF9D-731C-4545-90DC-A3FA3C5353CB}" srcOrd="4" destOrd="0" parTransId="{2FFB5C36-02FC-F94E-9F26-C691360A7FC8}" sibTransId="{84CD3E77-98DB-494E-837C-0BA2CFA1D5E7}"/>
    <dgm:cxn modelId="{B153C633-1FEA-CA43-A93F-933A0B8F6136}" srcId="{8DC6CF56-3A22-A644-AFA2-B7D2854B5753}" destId="{9DD57CF1-BC80-914D-B14E-D14AB02D3475}" srcOrd="0" destOrd="0" parTransId="{DBD19505-7D8C-364C-A7FA-FD4C2B2A1B70}" sibTransId="{319A8010-CD8F-5640-A8E8-C3FC9C6AAFB6}"/>
    <dgm:cxn modelId="{56700A38-0AD5-EE4F-A5A9-0CB4456C22AA}" type="presOf" srcId="{F4A5C5A3-1BB9-9E49-8C92-073E4550EA4C}" destId="{F2403E9B-A7EF-4B5C-AFE3-D15CB6B54D12}" srcOrd="0" destOrd="0" presId="urn:microsoft.com/office/officeart/2018/2/layout/IconLabelDescriptionList"/>
    <dgm:cxn modelId="{7B07725C-FEEE-6F4C-8BF5-E5CCED2654D8}" type="presOf" srcId="{A6EFD15B-E7CD-AB4C-84BA-C4158DE331CF}" destId="{D49B25C1-FE66-4623-8A7E-FFE38E458220}" srcOrd="0" destOrd="0" presId="urn:microsoft.com/office/officeart/2018/2/layout/IconLabelDescriptionList"/>
    <dgm:cxn modelId="{07C6DC5E-29F0-7F43-8F50-3F609EEFC24F}" type="presOf" srcId="{B56424A9-533C-EF4F-B92F-13B17798F87A}" destId="{0D376920-0886-4AF0-985F-2A578DE09308}" srcOrd="0" destOrd="0" presId="urn:microsoft.com/office/officeart/2018/2/layout/IconLabelDescriptionList"/>
    <dgm:cxn modelId="{BD97746B-694B-ED42-B498-780DB946B9DC}" type="presOf" srcId="{8DC6CF56-3A22-A644-AFA2-B7D2854B5753}" destId="{C77413DD-A3C3-4D68-8B21-5958389D4B2B}" srcOrd="0" destOrd="0" presId="urn:microsoft.com/office/officeart/2018/2/layout/IconLabelDescriptionList"/>
    <dgm:cxn modelId="{9515A77D-311E-2940-A001-58163D92BCFF}" srcId="{9B89BAF3-0E60-5446-B06E-8A2C7D984E55}" destId="{A6EFD15B-E7CD-AB4C-84BA-C4158DE331CF}" srcOrd="0" destOrd="0" parTransId="{87A4DFF7-4B77-1947-BFAB-1D1A448DAEA1}" sibTransId="{67148434-4163-1A4A-939F-9CA254DE10DA}"/>
    <dgm:cxn modelId="{8F0A078E-CDA7-3847-8E5A-06A6DEFE82B0}" type="presOf" srcId="{9DD57CF1-BC80-914D-B14E-D14AB02D3475}" destId="{C7355BCE-E5E7-4D3A-88F4-EB1A4F170282}" srcOrd="0" destOrd="0" presId="urn:microsoft.com/office/officeart/2018/2/layout/IconLabelDescriptionList"/>
    <dgm:cxn modelId="{45A1B59D-8D4E-1044-B682-CE6C020C2158}" type="presOf" srcId="{9B89BAF3-0E60-5446-B06E-8A2C7D984E55}" destId="{B550C50C-CA10-411C-9235-58A6C868AEEC}" srcOrd="0" destOrd="0" presId="urn:microsoft.com/office/officeart/2018/2/layout/IconLabelDescriptionList"/>
    <dgm:cxn modelId="{BF071DA5-F7D3-904F-908D-81A3A8CC9583}" srcId="{F4A5C5A3-1BB9-9E49-8C92-073E4550EA4C}" destId="{2A565A9C-F04E-214B-95B4-C4EC39F914A4}" srcOrd="3" destOrd="0" parTransId="{D66A3953-E322-BE41-A914-6F5EBEAF6BEA}" sibTransId="{807D9B81-51FF-CB4A-A557-78233DA2FFFB}"/>
    <dgm:cxn modelId="{CCDBD5AB-513C-044F-8752-3A8A71627BB9}" type="presOf" srcId="{C9AC2971-DC32-9B4D-852F-1D1F6F2C3A4D}" destId="{1FC13708-9203-4549-ADDF-A430E5C03172}" srcOrd="0" destOrd="0" presId="urn:microsoft.com/office/officeart/2018/2/layout/IconLabelDescriptionList"/>
    <dgm:cxn modelId="{32432EAF-093C-1C43-8FE6-5B9F8FB52D0D}" srcId="{2E56AF9D-731C-4545-90DC-A3FA3C5353CB}" destId="{798634B0-D28D-1D42-9DA2-14F57F077D1A}" srcOrd="0" destOrd="0" parTransId="{0AF2265E-2A56-6241-88C5-5CF6B0C269CC}" sibTransId="{E8877158-0335-1B49-9346-6C03DE9778FB}"/>
    <dgm:cxn modelId="{205264B0-E60A-0B42-9761-AE6B29A8BE95}" srcId="{F4A5C5A3-1BB9-9E49-8C92-073E4550EA4C}" destId="{C9AC2971-DC32-9B4D-852F-1D1F6F2C3A4D}" srcOrd="0" destOrd="0" parTransId="{854FE3C4-89AB-1B4A-BA15-8E364D4B03B3}" sibTransId="{FD1081FA-B127-9345-AA83-FAF5F92BF75C}"/>
    <dgm:cxn modelId="{119CCAB2-F58F-0047-83B8-D7D049245E76}" type="presOf" srcId="{B3BF3899-861C-4840-B5AB-03DD87923C88}" destId="{5409B08A-36F9-414C-B44C-2789C2DA79E0}" srcOrd="0" destOrd="0" presId="urn:microsoft.com/office/officeart/2018/2/layout/IconLabelDescriptionList"/>
    <dgm:cxn modelId="{3B3727DD-0F3F-CF44-89FF-92A86AFAB05A}" type="presOf" srcId="{798634B0-D28D-1D42-9DA2-14F57F077D1A}" destId="{4AF0D5DA-1D16-44F4-A542-6CCFDE9C8DBD}" srcOrd="0" destOrd="0" presId="urn:microsoft.com/office/officeart/2018/2/layout/IconLabelDescriptionList"/>
    <dgm:cxn modelId="{A8FAC6F2-1A16-1840-852B-75FCD6818CE5}" srcId="{C9AC2971-DC32-9B4D-852F-1D1F6F2C3A4D}" destId="{B3BF3899-861C-4840-B5AB-03DD87923C88}" srcOrd="0" destOrd="0" parTransId="{EA031E37-768A-CB43-9C2A-B87F1D650477}" sibTransId="{4634488F-2007-4443-B91A-D6DB5BD4E1BA}"/>
    <dgm:cxn modelId="{5AE8C7F4-FB81-314C-B869-65245142E569}" srcId="{2A565A9C-F04E-214B-95B4-C4EC39F914A4}" destId="{B56424A9-533C-EF4F-B92F-13B17798F87A}" srcOrd="0" destOrd="0" parTransId="{8AFCB225-00C8-F24B-9346-CC2983557D5E}" sibTransId="{E1B9849F-BA4B-1E4B-BEC0-40CA34513E92}"/>
    <dgm:cxn modelId="{93C24EFB-9509-8140-BD04-A97C250D1FFE}" type="presOf" srcId="{2A565A9C-F04E-214B-95B4-C4EC39F914A4}" destId="{847D42BD-A09B-417A-9EDA-20B1F2B97E09}" srcOrd="0" destOrd="0" presId="urn:microsoft.com/office/officeart/2018/2/layout/IconLabelDescriptionList"/>
    <dgm:cxn modelId="{B7FBD058-FEE8-C44A-88C3-D789BD0B29D2}" type="presParOf" srcId="{F2403E9B-A7EF-4B5C-AFE3-D15CB6B54D12}" destId="{C57CF743-41B8-481D-8BE0-662944372022}" srcOrd="0" destOrd="0" presId="urn:microsoft.com/office/officeart/2018/2/layout/IconLabelDescriptionList"/>
    <dgm:cxn modelId="{607F4F28-41D4-364D-84DD-67E3AE0290B3}" type="presParOf" srcId="{C57CF743-41B8-481D-8BE0-662944372022}" destId="{2A2FB7F7-1DEF-43F9-9B24-E530A0E5F54E}" srcOrd="0" destOrd="0" presId="urn:microsoft.com/office/officeart/2018/2/layout/IconLabelDescriptionList"/>
    <dgm:cxn modelId="{2203BDAA-BB35-0B49-8A19-4FE4A4B111CD}" type="presParOf" srcId="{C57CF743-41B8-481D-8BE0-662944372022}" destId="{D3B25364-ECDC-4E8C-A47D-4D44842F80FE}" srcOrd="1" destOrd="0" presId="urn:microsoft.com/office/officeart/2018/2/layout/IconLabelDescriptionList"/>
    <dgm:cxn modelId="{08FDBBEE-3B8F-E748-860D-58B4CECE6205}" type="presParOf" srcId="{C57CF743-41B8-481D-8BE0-662944372022}" destId="{1FC13708-9203-4549-ADDF-A430E5C03172}" srcOrd="2" destOrd="0" presId="urn:microsoft.com/office/officeart/2018/2/layout/IconLabelDescriptionList"/>
    <dgm:cxn modelId="{CF71A543-8993-9D4F-97C5-89999DE89B2B}" type="presParOf" srcId="{C57CF743-41B8-481D-8BE0-662944372022}" destId="{75244D86-FC9B-4895-A550-696A954800F2}" srcOrd="3" destOrd="0" presId="urn:microsoft.com/office/officeart/2018/2/layout/IconLabelDescriptionList"/>
    <dgm:cxn modelId="{5DCE29B8-55FD-4B49-8461-1944233CC8E2}" type="presParOf" srcId="{C57CF743-41B8-481D-8BE0-662944372022}" destId="{5409B08A-36F9-414C-B44C-2789C2DA79E0}" srcOrd="4" destOrd="0" presId="urn:microsoft.com/office/officeart/2018/2/layout/IconLabelDescriptionList"/>
    <dgm:cxn modelId="{C2ADDA56-E0FB-D54B-A65B-76E1D005C476}" type="presParOf" srcId="{F2403E9B-A7EF-4B5C-AFE3-D15CB6B54D12}" destId="{ED654373-3E89-485F-9308-3CDAD477042D}" srcOrd="1" destOrd="0" presId="urn:microsoft.com/office/officeart/2018/2/layout/IconLabelDescriptionList"/>
    <dgm:cxn modelId="{7FB13ED3-5DB6-8F4F-9669-6F35A63AA445}" type="presParOf" srcId="{F2403E9B-A7EF-4B5C-AFE3-D15CB6B54D12}" destId="{00D3FBC3-7036-4123-A446-7E43D5FA2EBB}" srcOrd="2" destOrd="0" presId="urn:microsoft.com/office/officeart/2018/2/layout/IconLabelDescriptionList"/>
    <dgm:cxn modelId="{33B27741-6EC1-2942-8E43-D18BB20D9968}" type="presParOf" srcId="{00D3FBC3-7036-4123-A446-7E43D5FA2EBB}" destId="{9CB74856-75F8-43F8-937C-923C20AC71A5}" srcOrd="0" destOrd="0" presId="urn:microsoft.com/office/officeart/2018/2/layout/IconLabelDescriptionList"/>
    <dgm:cxn modelId="{225564F8-55DB-E845-900B-3230E7EA9427}" type="presParOf" srcId="{00D3FBC3-7036-4123-A446-7E43D5FA2EBB}" destId="{2E891410-B006-467F-B2EF-21122C0F47EB}" srcOrd="1" destOrd="0" presId="urn:microsoft.com/office/officeart/2018/2/layout/IconLabelDescriptionList"/>
    <dgm:cxn modelId="{2DC3507E-9FD7-1E49-B105-5CD4D7A4A8BD}" type="presParOf" srcId="{00D3FBC3-7036-4123-A446-7E43D5FA2EBB}" destId="{C77413DD-A3C3-4D68-8B21-5958389D4B2B}" srcOrd="2" destOrd="0" presId="urn:microsoft.com/office/officeart/2018/2/layout/IconLabelDescriptionList"/>
    <dgm:cxn modelId="{D481AEFD-18D0-0648-83F8-950FED6F9281}" type="presParOf" srcId="{00D3FBC3-7036-4123-A446-7E43D5FA2EBB}" destId="{2B711FA2-C65B-4DB2-B498-DA8BD4A99A8E}" srcOrd="3" destOrd="0" presId="urn:microsoft.com/office/officeart/2018/2/layout/IconLabelDescriptionList"/>
    <dgm:cxn modelId="{C615F2DB-C577-C443-9332-B022020C4DDE}" type="presParOf" srcId="{00D3FBC3-7036-4123-A446-7E43D5FA2EBB}" destId="{C7355BCE-E5E7-4D3A-88F4-EB1A4F170282}" srcOrd="4" destOrd="0" presId="urn:microsoft.com/office/officeart/2018/2/layout/IconLabelDescriptionList"/>
    <dgm:cxn modelId="{966E8D61-8624-5342-8B5F-DBDCA92B6E27}" type="presParOf" srcId="{F2403E9B-A7EF-4B5C-AFE3-D15CB6B54D12}" destId="{DB02FF77-FEF4-4841-9A08-F67CAE54F381}" srcOrd="3" destOrd="0" presId="urn:microsoft.com/office/officeart/2018/2/layout/IconLabelDescriptionList"/>
    <dgm:cxn modelId="{D0A76A1D-D9B5-9049-AA91-FA4CE740B1D5}" type="presParOf" srcId="{F2403E9B-A7EF-4B5C-AFE3-D15CB6B54D12}" destId="{9EB17477-1B5B-453D-ABB7-B1995F83910C}" srcOrd="4" destOrd="0" presId="urn:microsoft.com/office/officeart/2018/2/layout/IconLabelDescriptionList"/>
    <dgm:cxn modelId="{21A4C0E2-82CD-BC48-AFEF-38D3B0064D9F}" type="presParOf" srcId="{9EB17477-1B5B-453D-ABB7-B1995F83910C}" destId="{EB076535-8FB7-485E-92C6-EF18F4FE1152}" srcOrd="0" destOrd="0" presId="urn:microsoft.com/office/officeart/2018/2/layout/IconLabelDescriptionList"/>
    <dgm:cxn modelId="{4382F434-99ED-4B4A-BEA2-E461530341BF}" type="presParOf" srcId="{9EB17477-1B5B-453D-ABB7-B1995F83910C}" destId="{0F11CE9D-6811-45BD-B37F-11EB48348283}" srcOrd="1" destOrd="0" presId="urn:microsoft.com/office/officeart/2018/2/layout/IconLabelDescriptionList"/>
    <dgm:cxn modelId="{77E2F48F-5D8D-DD43-8CF1-7B08764B6192}" type="presParOf" srcId="{9EB17477-1B5B-453D-ABB7-B1995F83910C}" destId="{B550C50C-CA10-411C-9235-58A6C868AEEC}" srcOrd="2" destOrd="0" presId="urn:microsoft.com/office/officeart/2018/2/layout/IconLabelDescriptionList"/>
    <dgm:cxn modelId="{34CD3B12-2CAF-5A4D-B88B-6044CBDDB223}" type="presParOf" srcId="{9EB17477-1B5B-453D-ABB7-B1995F83910C}" destId="{3B7BF55C-6E30-4F2F-B274-BC52E1394B52}" srcOrd="3" destOrd="0" presId="urn:microsoft.com/office/officeart/2018/2/layout/IconLabelDescriptionList"/>
    <dgm:cxn modelId="{6D4E6A50-923A-7B42-9D9C-657D78397F3F}" type="presParOf" srcId="{9EB17477-1B5B-453D-ABB7-B1995F83910C}" destId="{D49B25C1-FE66-4623-8A7E-FFE38E458220}" srcOrd="4" destOrd="0" presId="urn:microsoft.com/office/officeart/2018/2/layout/IconLabelDescriptionList"/>
    <dgm:cxn modelId="{BBC986F5-0E5F-5948-81DC-D3B469ABE3AC}" type="presParOf" srcId="{F2403E9B-A7EF-4B5C-AFE3-D15CB6B54D12}" destId="{B6CA6DD6-F862-472B-A9F0-E03A24D8EBEA}" srcOrd="5" destOrd="0" presId="urn:microsoft.com/office/officeart/2018/2/layout/IconLabelDescriptionList"/>
    <dgm:cxn modelId="{8B442241-0291-E343-9D4E-F8A0BFB33E5A}" type="presParOf" srcId="{F2403E9B-A7EF-4B5C-AFE3-D15CB6B54D12}" destId="{733B17BC-5854-468C-9DAC-EB52A081609A}" srcOrd="6" destOrd="0" presId="urn:microsoft.com/office/officeart/2018/2/layout/IconLabelDescriptionList"/>
    <dgm:cxn modelId="{72C5FFB2-F3DB-D044-ABCE-4A53A48B40ED}" type="presParOf" srcId="{733B17BC-5854-468C-9DAC-EB52A081609A}" destId="{F4D441CC-AC52-47EC-A32B-C5EA3D507774}" srcOrd="0" destOrd="0" presId="urn:microsoft.com/office/officeart/2018/2/layout/IconLabelDescriptionList"/>
    <dgm:cxn modelId="{8F4A161D-FCBA-A640-A6C3-061B6F7120C6}" type="presParOf" srcId="{733B17BC-5854-468C-9DAC-EB52A081609A}" destId="{C539A1E8-40FF-484D-8171-663E4DF0C6C1}" srcOrd="1" destOrd="0" presId="urn:microsoft.com/office/officeart/2018/2/layout/IconLabelDescriptionList"/>
    <dgm:cxn modelId="{255E9D18-EAC4-2845-B366-0DA437AE5D07}" type="presParOf" srcId="{733B17BC-5854-468C-9DAC-EB52A081609A}" destId="{847D42BD-A09B-417A-9EDA-20B1F2B97E09}" srcOrd="2" destOrd="0" presId="urn:microsoft.com/office/officeart/2018/2/layout/IconLabelDescriptionList"/>
    <dgm:cxn modelId="{0F1343D4-2B27-5540-A2E4-1F71E2C293CA}" type="presParOf" srcId="{733B17BC-5854-468C-9DAC-EB52A081609A}" destId="{761030B7-E2A2-4DB7-ACBB-6315ABD58F2F}" srcOrd="3" destOrd="0" presId="urn:microsoft.com/office/officeart/2018/2/layout/IconLabelDescriptionList"/>
    <dgm:cxn modelId="{5ADA969E-B33D-A948-88A9-3D384C48C9F5}" type="presParOf" srcId="{733B17BC-5854-468C-9DAC-EB52A081609A}" destId="{0D376920-0886-4AF0-985F-2A578DE09308}" srcOrd="4" destOrd="0" presId="urn:microsoft.com/office/officeart/2018/2/layout/IconLabelDescriptionList"/>
    <dgm:cxn modelId="{AADE2344-FCD2-2D4C-9C9A-6638CC5EB18B}" type="presParOf" srcId="{F2403E9B-A7EF-4B5C-AFE3-D15CB6B54D12}" destId="{26B2ECA8-688E-48B3-ACCC-ECCCA6B679FC}" srcOrd="7" destOrd="0" presId="urn:microsoft.com/office/officeart/2018/2/layout/IconLabelDescriptionList"/>
    <dgm:cxn modelId="{D011FEE2-7EC3-714A-8E5C-4F8B0105F666}" type="presParOf" srcId="{F2403E9B-A7EF-4B5C-AFE3-D15CB6B54D12}" destId="{F928148D-0121-40C6-8A3F-20066ED99291}" srcOrd="8" destOrd="0" presId="urn:microsoft.com/office/officeart/2018/2/layout/IconLabelDescriptionList"/>
    <dgm:cxn modelId="{230009EB-733D-BD4F-97BF-C8759D4E1BE1}" type="presParOf" srcId="{F928148D-0121-40C6-8A3F-20066ED99291}" destId="{3C00A648-7795-4574-83F8-1D510C2E6556}" srcOrd="0" destOrd="0" presId="urn:microsoft.com/office/officeart/2018/2/layout/IconLabelDescriptionList"/>
    <dgm:cxn modelId="{56640255-8E9C-1447-95AD-02119DB12C04}" type="presParOf" srcId="{F928148D-0121-40C6-8A3F-20066ED99291}" destId="{C398F399-2366-4CBD-BC52-A9408DE5F708}" srcOrd="1" destOrd="0" presId="urn:microsoft.com/office/officeart/2018/2/layout/IconLabelDescriptionList"/>
    <dgm:cxn modelId="{6A43A0CD-37AE-B44D-A262-00AAA70A30C1}" type="presParOf" srcId="{F928148D-0121-40C6-8A3F-20066ED99291}" destId="{B9C8843C-21A7-4CC3-A1DF-15E75322A83A}" srcOrd="2" destOrd="0" presId="urn:microsoft.com/office/officeart/2018/2/layout/IconLabelDescriptionList"/>
    <dgm:cxn modelId="{946FCC2C-AA69-1548-BB9D-2D1F100158FD}" type="presParOf" srcId="{F928148D-0121-40C6-8A3F-20066ED99291}" destId="{053FA657-5C89-49BA-8D95-B4BA5DED6947}" srcOrd="3" destOrd="0" presId="urn:microsoft.com/office/officeart/2018/2/layout/IconLabelDescriptionList"/>
    <dgm:cxn modelId="{ED550CF5-D58E-1443-B5B6-261A51DD8B91}" type="presParOf" srcId="{F928148D-0121-40C6-8A3F-20066ED99291}" destId="{4AF0D5DA-1D16-44F4-A542-6CCFDE9C8DB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1135D57-8F0D-416C-A3DE-AB4B2DE0F114}" type="doc">
      <dgm:prSet loTypeId="urn:microsoft.com/office/officeart/2005/8/layout/vProcess5" loCatId="process" qsTypeId="urn:microsoft.com/office/officeart/2005/8/quickstyle/3d1" qsCatId="3D" csTypeId="urn:microsoft.com/office/officeart/2005/8/colors/accent0_1" csCatId="mainScheme" phldr="1"/>
      <dgm:spPr/>
      <dgm:t>
        <a:bodyPr/>
        <a:lstStyle/>
        <a:p>
          <a:endParaRPr lang="en-US"/>
        </a:p>
      </dgm:t>
    </dgm:pt>
    <dgm:pt modelId="{7DCB5363-7F3A-4341-BFA6-4FF28EC349D8}">
      <dgm:prSet/>
      <dgm:spPr/>
      <dgm:t>
        <a:bodyPr/>
        <a:lstStyle/>
        <a:p>
          <a:r>
            <a:rPr lang="en-US" b="1" i="0"/>
            <a:t>Order Confirmation:</a:t>
          </a:r>
          <a:r>
            <a:rPr lang="en-US" b="0" i="0"/>
            <a:t> Send an immediate confirmation email after purchase, including order details and estimated delivery dates.</a:t>
          </a:r>
          <a:endParaRPr lang="en-US"/>
        </a:p>
      </dgm:t>
    </dgm:pt>
    <dgm:pt modelId="{FF2833D4-380F-459C-A9F2-0D0FB1CCB963}" type="parTrans" cxnId="{16D250AF-1910-4E5C-AB31-89E7793422AA}">
      <dgm:prSet/>
      <dgm:spPr/>
      <dgm:t>
        <a:bodyPr/>
        <a:lstStyle/>
        <a:p>
          <a:endParaRPr lang="en-US"/>
        </a:p>
      </dgm:t>
    </dgm:pt>
    <dgm:pt modelId="{627420C9-7C9F-4184-BA03-EF2ADAEA6B86}" type="sibTrans" cxnId="{16D250AF-1910-4E5C-AB31-89E7793422AA}">
      <dgm:prSet phldrT="01" phldr="0"/>
      <dgm:spPr/>
      <dgm:t>
        <a:bodyPr/>
        <a:lstStyle/>
        <a:p>
          <a:endParaRPr lang="en-US"/>
        </a:p>
      </dgm:t>
    </dgm:pt>
    <dgm:pt modelId="{4DB4033C-E474-45D9-8DEB-3C01C8325C95}">
      <dgm:prSet/>
      <dgm:spPr/>
      <dgm:t>
        <a:bodyPr/>
        <a:lstStyle/>
        <a:p>
          <a:r>
            <a:rPr lang="en-US" b="1" i="0"/>
            <a:t>Shipping Updates:</a:t>
          </a:r>
          <a:r>
            <a:rPr lang="en-US" b="0" i="0"/>
            <a:t> Send tracking information and updates as the customer's order is processed and shipped.</a:t>
          </a:r>
          <a:endParaRPr lang="en-US"/>
        </a:p>
      </dgm:t>
    </dgm:pt>
    <dgm:pt modelId="{25888A6C-6C37-4F27-B821-586150E91202}" type="parTrans" cxnId="{DDE58575-DE6C-4015-B75B-FD6E8D62D770}">
      <dgm:prSet/>
      <dgm:spPr/>
      <dgm:t>
        <a:bodyPr/>
        <a:lstStyle/>
        <a:p>
          <a:endParaRPr lang="en-US"/>
        </a:p>
      </dgm:t>
    </dgm:pt>
    <dgm:pt modelId="{9EDBF1BA-8667-4950-B917-F07C3325814E}" type="sibTrans" cxnId="{DDE58575-DE6C-4015-B75B-FD6E8D62D770}">
      <dgm:prSet phldrT="02" phldr="0"/>
      <dgm:spPr/>
      <dgm:t>
        <a:bodyPr/>
        <a:lstStyle/>
        <a:p>
          <a:endParaRPr lang="en-US"/>
        </a:p>
      </dgm:t>
    </dgm:pt>
    <dgm:pt modelId="{DC769F6D-3F2E-44E4-A6B3-B4F41CE3852A}">
      <dgm:prSet/>
      <dgm:spPr/>
      <dgm:t>
        <a:bodyPr/>
        <a:lstStyle/>
        <a:p>
          <a:r>
            <a:rPr lang="en-US" b="1" i="0"/>
            <a:t>Follow-Up Surveys:</a:t>
          </a:r>
          <a:r>
            <a:rPr lang="en-US" b="0" i="0"/>
            <a:t> After the product is received, send a survey to gather feedback and assess customer satisfaction.</a:t>
          </a:r>
          <a:endParaRPr lang="en-US"/>
        </a:p>
      </dgm:t>
    </dgm:pt>
    <dgm:pt modelId="{49E15497-8EB2-40C3-9BFE-EE32EC5090AD}" type="parTrans" cxnId="{2EA63674-6239-4A3B-BFF0-B6B2994B76EC}">
      <dgm:prSet/>
      <dgm:spPr/>
      <dgm:t>
        <a:bodyPr/>
        <a:lstStyle/>
        <a:p>
          <a:endParaRPr lang="en-US"/>
        </a:p>
      </dgm:t>
    </dgm:pt>
    <dgm:pt modelId="{7EABE41D-A32B-4FA4-8030-8F9F4F0E94A3}" type="sibTrans" cxnId="{2EA63674-6239-4A3B-BFF0-B6B2994B76EC}">
      <dgm:prSet phldrT="03" phldr="0"/>
      <dgm:spPr/>
      <dgm:t>
        <a:bodyPr/>
        <a:lstStyle/>
        <a:p>
          <a:endParaRPr lang="en-US"/>
        </a:p>
      </dgm:t>
    </dgm:pt>
    <dgm:pt modelId="{52443C5B-24A5-4CDD-81A4-9F07D1724AA5}">
      <dgm:prSet/>
      <dgm:spPr/>
      <dgm:t>
        <a:bodyPr/>
        <a:lstStyle/>
        <a:p>
          <a:r>
            <a:rPr lang="en-US" b="1" i="0"/>
            <a:t>Exclusive Offers:</a:t>
          </a:r>
          <a:r>
            <a:rPr lang="en-US" b="0" i="0"/>
            <a:t> Periodically send email newsletters with exclusive offers, showcasing new arrivals and promoting ongoing sales.</a:t>
          </a:r>
          <a:endParaRPr lang="en-US"/>
        </a:p>
      </dgm:t>
    </dgm:pt>
    <dgm:pt modelId="{3D9DA0F1-A7D4-4D96-9BB8-909C71645723}" type="parTrans" cxnId="{986C0F05-E456-4A9E-A28D-94B3E9B8D4EF}">
      <dgm:prSet/>
      <dgm:spPr/>
      <dgm:t>
        <a:bodyPr/>
        <a:lstStyle/>
        <a:p>
          <a:endParaRPr lang="en-US"/>
        </a:p>
      </dgm:t>
    </dgm:pt>
    <dgm:pt modelId="{388CE566-1AB9-4369-B160-7515BA832DF5}" type="sibTrans" cxnId="{986C0F05-E456-4A9E-A28D-94B3E9B8D4EF}">
      <dgm:prSet phldrT="04" phldr="0"/>
      <dgm:spPr/>
      <dgm:t>
        <a:bodyPr/>
        <a:lstStyle/>
        <a:p>
          <a:endParaRPr lang="en-US"/>
        </a:p>
      </dgm:t>
    </dgm:pt>
    <dgm:pt modelId="{C90BC17A-EF19-6446-9181-5C51AC8CDDAB}" type="pres">
      <dgm:prSet presAssocID="{B1135D57-8F0D-416C-A3DE-AB4B2DE0F114}" presName="outerComposite" presStyleCnt="0">
        <dgm:presLayoutVars>
          <dgm:chMax val="5"/>
          <dgm:dir/>
          <dgm:resizeHandles val="exact"/>
        </dgm:presLayoutVars>
      </dgm:prSet>
      <dgm:spPr/>
    </dgm:pt>
    <dgm:pt modelId="{8E808277-71B6-3C48-B313-8A069A282599}" type="pres">
      <dgm:prSet presAssocID="{B1135D57-8F0D-416C-A3DE-AB4B2DE0F114}" presName="dummyMaxCanvas" presStyleCnt="0">
        <dgm:presLayoutVars/>
      </dgm:prSet>
      <dgm:spPr/>
    </dgm:pt>
    <dgm:pt modelId="{598DE502-03AD-0147-AED5-C70333602592}" type="pres">
      <dgm:prSet presAssocID="{B1135D57-8F0D-416C-A3DE-AB4B2DE0F114}" presName="FourNodes_1" presStyleLbl="node1" presStyleIdx="0" presStyleCnt="4">
        <dgm:presLayoutVars>
          <dgm:bulletEnabled val="1"/>
        </dgm:presLayoutVars>
      </dgm:prSet>
      <dgm:spPr/>
    </dgm:pt>
    <dgm:pt modelId="{CA83F4F7-4790-D74E-BB2D-52CA7F76B519}" type="pres">
      <dgm:prSet presAssocID="{B1135D57-8F0D-416C-A3DE-AB4B2DE0F114}" presName="FourNodes_2" presStyleLbl="node1" presStyleIdx="1" presStyleCnt="4">
        <dgm:presLayoutVars>
          <dgm:bulletEnabled val="1"/>
        </dgm:presLayoutVars>
      </dgm:prSet>
      <dgm:spPr/>
    </dgm:pt>
    <dgm:pt modelId="{9EEA651E-097A-4C45-A4AF-D11B7E5FD747}" type="pres">
      <dgm:prSet presAssocID="{B1135D57-8F0D-416C-A3DE-AB4B2DE0F114}" presName="FourNodes_3" presStyleLbl="node1" presStyleIdx="2" presStyleCnt="4">
        <dgm:presLayoutVars>
          <dgm:bulletEnabled val="1"/>
        </dgm:presLayoutVars>
      </dgm:prSet>
      <dgm:spPr/>
    </dgm:pt>
    <dgm:pt modelId="{416E6CD7-B71E-FC44-B5F5-C1B2ABF1FF87}" type="pres">
      <dgm:prSet presAssocID="{B1135D57-8F0D-416C-A3DE-AB4B2DE0F114}" presName="FourNodes_4" presStyleLbl="node1" presStyleIdx="3" presStyleCnt="4">
        <dgm:presLayoutVars>
          <dgm:bulletEnabled val="1"/>
        </dgm:presLayoutVars>
      </dgm:prSet>
      <dgm:spPr/>
    </dgm:pt>
    <dgm:pt modelId="{2E434DA4-938C-9F48-9F37-A37A87F8A793}" type="pres">
      <dgm:prSet presAssocID="{B1135D57-8F0D-416C-A3DE-AB4B2DE0F114}" presName="FourConn_1-2" presStyleLbl="fgAccFollowNode1" presStyleIdx="0" presStyleCnt="3">
        <dgm:presLayoutVars>
          <dgm:bulletEnabled val="1"/>
        </dgm:presLayoutVars>
      </dgm:prSet>
      <dgm:spPr/>
    </dgm:pt>
    <dgm:pt modelId="{FA4A3611-7E63-8F43-A3FB-7551036AA2E5}" type="pres">
      <dgm:prSet presAssocID="{B1135D57-8F0D-416C-A3DE-AB4B2DE0F114}" presName="FourConn_2-3" presStyleLbl="fgAccFollowNode1" presStyleIdx="1" presStyleCnt="3">
        <dgm:presLayoutVars>
          <dgm:bulletEnabled val="1"/>
        </dgm:presLayoutVars>
      </dgm:prSet>
      <dgm:spPr/>
    </dgm:pt>
    <dgm:pt modelId="{F79B49A8-20EA-A84A-AE89-2AE150AC74DA}" type="pres">
      <dgm:prSet presAssocID="{B1135D57-8F0D-416C-A3DE-AB4B2DE0F114}" presName="FourConn_3-4" presStyleLbl="fgAccFollowNode1" presStyleIdx="2" presStyleCnt="3">
        <dgm:presLayoutVars>
          <dgm:bulletEnabled val="1"/>
        </dgm:presLayoutVars>
      </dgm:prSet>
      <dgm:spPr/>
    </dgm:pt>
    <dgm:pt modelId="{47192893-DBA4-D64B-A5D0-EF0B93D00E29}" type="pres">
      <dgm:prSet presAssocID="{B1135D57-8F0D-416C-A3DE-AB4B2DE0F114}" presName="FourNodes_1_text" presStyleLbl="node1" presStyleIdx="3" presStyleCnt="4">
        <dgm:presLayoutVars>
          <dgm:bulletEnabled val="1"/>
        </dgm:presLayoutVars>
      </dgm:prSet>
      <dgm:spPr/>
    </dgm:pt>
    <dgm:pt modelId="{3833F74C-EC44-FB44-9D54-10C04F6FC654}" type="pres">
      <dgm:prSet presAssocID="{B1135D57-8F0D-416C-A3DE-AB4B2DE0F114}" presName="FourNodes_2_text" presStyleLbl="node1" presStyleIdx="3" presStyleCnt="4">
        <dgm:presLayoutVars>
          <dgm:bulletEnabled val="1"/>
        </dgm:presLayoutVars>
      </dgm:prSet>
      <dgm:spPr/>
    </dgm:pt>
    <dgm:pt modelId="{7AF442CB-8548-4441-8D9C-B2C899C1B674}" type="pres">
      <dgm:prSet presAssocID="{B1135D57-8F0D-416C-A3DE-AB4B2DE0F114}" presName="FourNodes_3_text" presStyleLbl="node1" presStyleIdx="3" presStyleCnt="4">
        <dgm:presLayoutVars>
          <dgm:bulletEnabled val="1"/>
        </dgm:presLayoutVars>
      </dgm:prSet>
      <dgm:spPr/>
    </dgm:pt>
    <dgm:pt modelId="{6293C5A7-9287-5F45-8427-A55EC4031A96}" type="pres">
      <dgm:prSet presAssocID="{B1135D57-8F0D-416C-A3DE-AB4B2DE0F114}" presName="FourNodes_4_text" presStyleLbl="node1" presStyleIdx="3" presStyleCnt="4">
        <dgm:presLayoutVars>
          <dgm:bulletEnabled val="1"/>
        </dgm:presLayoutVars>
      </dgm:prSet>
      <dgm:spPr/>
    </dgm:pt>
  </dgm:ptLst>
  <dgm:cxnLst>
    <dgm:cxn modelId="{986C0F05-E456-4A9E-A28D-94B3E9B8D4EF}" srcId="{B1135D57-8F0D-416C-A3DE-AB4B2DE0F114}" destId="{52443C5B-24A5-4CDD-81A4-9F07D1724AA5}" srcOrd="3" destOrd="0" parTransId="{3D9DA0F1-A7D4-4D96-9BB8-909C71645723}" sibTransId="{388CE566-1AB9-4369-B160-7515BA832DF5}"/>
    <dgm:cxn modelId="{98354E20-66B9-D148-93D3-7F3E22CF77FD}" type="presOf" srcId="{9EDBF1BA-8667-4950-B917-F07C3325814E}" destId="{FA4A3611-7E63-8F43-A3FB-7551036AA2E5}" srcOrd="0" destOrd="0" presId="urn:microsoft.com/office/officeart/2005/8/layout/vProcess5"/>
    <dgm:cxn modelId="{CDB9AC4B-B86C-024F-BDBE-F1717DB30FFD}" type="presOf" srcId="{7EABE41D-A32B-4FA4-8030-8F9F4F0E94A3}" destId="{F79B49A8-20EA-A84A-AE89-2AE150AC74DA}" srcOrd="0" destOrd="0" presId="urn:microsoft.com/office/officeart/2005/8/layout/vProcess5"/>
    <dgm:cxn modelId="{4DB6064F-0D1A-A649-9B8C-05D39B65BFC2}" type="presOf" srcId="{B1135D57-8F0D-416C-A3DE-AB4B2DE0F114}" destId="{C90BC17A-EF19-6446-9181-5C51AC8CDDAB}" srcOrd="0" destOrd="0" presId="urn:microsoft.com/office/officeart/2005/8/layout/vProcess5"/>
    <dgm:cxn modelId="{9837B667-4325-814D-B6DF-70D2F421D33D}" type="presOf" srcId="{52443C5B-24A5-4CDD-81A4-9F07D1724AA5}" destId="{6293C5A7-9287-5F45-8427-A55EC4031A96}" srcOrd="1" destOrd="0" presId="urn:microsoft.com/office/officeart/2005/8/layout/vProcess5"/>
    <dgm:cxn modelId="{00CF3B6E-6BA2-E346-BD8F-66D56C7AB54E}" type="presOf" srcId="{4DB4033C-E474-45D9-8DEB-3C01C8325C95}" destId="{3833F74C-EC44-FB44-9D54-10C04F6FC654}" srcOrd="1" destOrd="0" presId="urn:microsoft.com/office/officeart/2005/8/layout/vProcess5"/>
    <dgm:cxn modelId="{2EA63674-6239-4A3B-BFF0-B6B2994B76EC}" srcId="{B1135D57-8F0D-416C-A3DE-AB4B2DE0F114}" destId="{DC769F6D-3F2E-44E4-A6B3-B4F41CE3852A}" srcOrd="2" destOrd="0" parTransId="{49E15497-8EB2-40C3-9BFE-EE32EC5090AD}" sibTransId="{7EABE41D-A32B-4FA4-8030-8F9F4F0E94A3}"/>
    <dgm:cxn modelId="{DDE58575-DE6C-4015-B75B-FD6E8D62D770}" srcId="{B1135D57-8F0D-416C-A3DE-AB4B2DE0F114}" destId="{4DB4033C-E474-45D9-8DEB-3C01C8325C95}" srcOrd="1" destOrd="0" parTransId="{25888A6C-6C37-4F27-B821-586150E91202}" sibTransId="{9EDBF1BA-8667-4950-B917-F07C3325814E}"/>
    <dgm:cxn modelId="{A5C91589-B9DF-B946-9FE7-041D183ECACC}" type="presOf" srcId="{7DCB5363-7F3A-4341-BFA6-4FF28EC349D8}" destId="{47192893-DBA4-D64B-A5D0-EF0B93D00E29}" srcOrd="1" destOrd="0" presId="urn:microsoft.com/office/officeart/2005/8/layout/vProcess5"/>
    <dgm:cxn modelId="{F3B65492-7F0C-5A41-A940-81E954DBF91A}" type="presOf" srcId="{7DCB5363-7F3A-4341-BFA6-4FF28EC349D8}" destId="{598DE502-03AD-0147-AED5-C70333602592}" srcOrd="0" destOrd="0" presId="urn:microsoft.com/office/officeart/2005/8/layout/vProcess5"/>
    <dgm:cxn modelId="{4CD70F96-B41F-A948-A010-765A9CB8C199}" type="presOf" srcId="{4DB4033C-E474-45D9-8DEB-3C01C8325C95}" destId="{CA83F4F7-4790-D74E-BB2D-52CA7F76B519}" srcOrd="0" destOrd="0" presId="urn:microsoft.com/office/officeart/2005/8/layout/vProcess5"/>
    <dgm:cxn modelId="{EF40C6A2-2AAD-2947-8C15-25EB3E2F636C}" type="presOf" srcId="{52443C5B-24A5-4CDD-81A4-9F07D1724AA5}" destId="{416E6CD7-B71E-FC44-B5F5-C1B2ABF1FF87}" srcOrd="0" destOrd="0" presId="urn:microsoft.com/office/officeart/2005/8/layout/vProcess5"/>
    <dgm:cxn modelId="{516968A3-A4CD-C641-B772-EACB97883F3F}" type="presOf" srcId="{DC769F6D-3F2E-44E4-A6B3-B4F41CE3852A}" destId="{7AF442CB-8548-4441-8D9C-B2C899C1B674}" srcOrd="1" destOrd="0" presId="urn:microsoft.com/office/officeart/2005/8/layout/vProcess5"/>
    <dgm:cxn modelId="{16D250AF-1910-4E5C-AB31-89E7793422AA}" srcId="{B1135D57-8F0D-416C-A3DE-AB4B2DE0F114}" destId="{7DCB5363-7F3A-4341-BFA6-4FF28EC349D8}" srcOrd="0" destOrd="0" parTransId="{FF2833D4-380F-459C-A9F2-0D0FB1CCB963}" sibTransId="{627420C9-7C9F-4184-BA03-EF2ADAEA6B86}"/>
    <dgm:cxn modelId="{0EC9D7BC-584F-9C4F-BC07-4BB330D0BBE3}" type="presOf" srcId="{DC769F6D-3F2E-44E4-A6B3-B4F41CE3852A}" destId="{9EEA651E-097A-4C45-A4AF-D11B7E5FD747}" srcOrd="0" destOrd="0" presId="urn:microsoft.com/office/officeart/2005/8/layout/vProcess5"/>
    <dgm:cxn modelId="{B0164CEF-576D-AC46-9076-07770243CED8}" type="presOf" srcId="{627420C9-7C9F-4184-BA03-EF2ADAEA6B86}" destId="{2E434DA4-938C-9F48-9F37-A37A87F8A793}" srcOrd="0" destOrd="0" presId="urn:microsoft.com/office/officeart/2005/8/layout/vProcess5"/>
    <dgm:cxn modelId="{AF64D429-F7B9-D24A-852F-FAD1AB8A1CBB}" type="presParOf" srcId="{C90BC17A-EF19-6446-9181-5C51AC8CDDAB}" destId="{8E808277-71B6-3C48-B313-8A069A282599}" srcOrd="0" destOrd="0" presId="urn:microsoft.com/office/officeart/2005/8/layout/vProcess5"/>
    <dgm:cxn modelId="{006152B2-922D-0849-98B9-184B3761D721}" type="presParOf" srcId="{C90BC17A-EF19-6446-9181-5C51AC8CDDAB}" destId="{598DE502-03AD-0147-AED5-C70333602592}" srcOrd="1" destOrd="0" presId="urn:microsoft.com/office/officeart/2005/8/layout/vProcess5"/>
    <dgm:cxn modelId="{A04E6973-4372-2743-B64C-7DB1040440A0}" type="presParOf" srcId="{C90BC17A-EF19-6446-9181-5C51AC8CDDAB}" destId="{CA83F4F7-4790-D74E-BB2D-52CA7F76B519}" srcOrd="2" destOrd="0" presId="urn:microsoft.com/office/officeart/2005/8/layout/vProcess5"/>
    <dgm:cxn modelId="{EA9ACABF-EBA7-9E42-B690-EEABA8C98503}" type="presParOf" srcId="{C90BC17A-EF19-6446-9181-5C51AC8CDDAB}" destId="{9EEA651E-097A-4C45-A4AF-D11B7E5FD747}" srcOrd="3" destOrd="0" presId="urn:microsoft.com/office/officeart/2005/8/layout/vProcess5"/>
    <dgm:cxn modelId="{03293018-76FA-CB4E-9043-F5C0454632FB}" type="presParOf" srcId="{C90BC17A-EF19-6446-9181-5C51AC8CDDAB}" destId="{416E6CD7-B71E-FC44-B5F5-C1B2ABF1FF87}" srcOrd="4" destOrd="0" presId="urn:microsoft.com/office/officeart/2005/8/layout/vProcess5"/>
    <dgm:cxn modelId="{C53E9FCD-6DE5-864C-A08F-BC664095EEE0}" type="presParOf" srcId="{C90BC17A-EF19-6446-9181-5C51AC8CDDAB}" destId="{2E434DA4-938C-9F48-9F37-A37A87F8A793}" srcOrd="5" destOrd="0" presId="urn:microsoft.com/office/officeart/2005/8/layout/vProcess5"/>
    <dgm:cxn modelId="{5F9012A8-1804-944B-8A9F-6F5FE2695CEA}" type="presParOf" srcId="{C90BC17A-EF19-6446-9181-5C51AC8CDDAB}" destId="{FA4A3611-7E63-8F43-A3FB-7551036AA2E5}" srcOrd="6" destOrd="0" presId="urn:microsoft.com/office/officeart/2005/8/layout/vProcess5"/>
    <dgm:cxn modelId="{5799FCE4-B076-2E43-AAC7-1ACA2943542B}" type="presParOf" srcId="{C90BC17A-EF19-6446-9181-5C51AC8CDDAB}" destId="{F79B49A8-20EA-A84A-AE89-2AE150AC74DA}" srcOrd="7" destOrd="0" presId="urn:microsoft.com/office/officeart/2005/8/layout/vProcess5"/>
    <dgm:cxn modelId="{7B334011-C0C2-2045-9226-DA45B6B3442E}" type="presParOf" srcId="{C90BC17A-EF19-6446-9181-5C51AC8CDDAB}" destId="{47192893-DBA4-D64B-A5D0-EF0B93D00E29}" srcOrd="8" destOrd="0" presId="urn:microsoft.com/office/officeart/2005/8/layout/vProcess5"/>
    <dgm:cxn modelId="{45871C84-4971-8D44-B114-FF225F7CD957}" type="presParOf" srcId="{C90BC17A-EF19-6446-9181-5C51AC8CDDAB}" destId="{3833F74C-EC44-FB44-9D54-10C04F6FC654}" srcOrd="9" destOrd="0" presId="urn:microsoft.com/office/officeart/2005/8/layout/vProcess5"/>
    <dgm:cxn modelId="{3206FD95-9E1A-9944-B0A7-7DBE72CC11CB}" type="presParOf" srcId="{C90BC17A-EF19-6446-9181-5C51AC8CDDAB}" destId="{7AF442CB-8548-4441-8D9C-B2C899C1B674}" srcOrd="10" destOrd="0" presId="urn:microsoft.com/office/officeart/2005/8/layout/vProcess5"/>
    <dgm:cxn modelId="{A698A498-1CDD-4A47-90AE-7D1DD72E28AB}" type="presParOf" srcId="{C90BC17A-EF19-6446-9181-5C51AC8CDDAB}" destId="{6293C5A7-9287-5F45-8427-A55EC4031A96}"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C928B45-64C2-F84D-B1C5-0F2FE3523D6F}" type="doc">
      <dgm:prSet loTypeId="urn:microsoft.com/office/officeart/2005/8/layout/vProcess5" loCatId="" qsTypeId="urn:microsoft.com/office/officeart/2005/8/quickstyle/3d1" qsCatId="3D" csTypeId="urn:microsoft.com/office/officeart/2005/8/colors/accent0_1" csCatId="mainScheme"/>
      <dgm:spPr/>
      <dgm:t>
        <a:bodyPr/>
        <a:lstStyle/>
        <a:p>
          <a:endParaRPr lang="en-US"/>
        </a:p>
      </dgm:t>
    </dgm:pt>
    <dgm:pt modelId="{F5C03849-ECEC-8F4E-92B4-E95DD8E2EE10}">
      <dgm:prSet/>
      <dgm:spPr/>
      <dgm:t>
        <a:bodyPr/>
        <a:lstStyle/>
        <a:p>
          <a:r>
            <a:rPr lang="en-US" b="1" i="0"/>
            <a:t>Immediately After Purchase:</a:t>
          </a:r>
          <a:r>
            <a:rPr lang="en-US" b="0" i="0"/>
            <a:t> Order confirmation email with order details and estimated delivery date.</a:t>
          </a:r>
          <a:endParaRPr lang="en-US"/>
        </a:p>
      </dgm:t>
    </dgm:pt>
    <dgm:pt modelId="{AE542DF2-5930-CB4B-9138-A3E34CBC0F41}" type="parTrans" cxnId="{5E8EDD83-8BC4-D947-863B-6585A37EECB7}">
      <dgm:prSet/>
      <dgm:spPr/>
      <dgm:t>
        <a:bodyPr/>
        <a:lstStyle/>
        <a:p>
          <a:endParaRPr lang="en-US"/>
        </a:p>
      </dgm:t>
    </dgm:pt>
    <dgm:pt modelId="{7D077012-B10F-764B-BF18-A7AD363134AC}" type="sibTrans" cxnId="{5E8EDD83-8BC4-D947-863B-6585A37EECB7}">
      <dgm:prSet/>
      <dgm:spPr/>
      <dgm:t>
        <a:bodyPr/>
        <a:lstStyle/>
        <a:p>
          <a:endParaRPr lang="en-US"/>
        </a:p>
      </dgm:t>
    </dgm:pt>
    <dgm:pt modelId="{ACF5CC67-DD3E-1D46-B699-4C1021A2E748}">
      <dgm:prSet/>
      <dgm:spPr/>
      <dgm:t>
        <a:bodyPr/>
        <a:lstStyle/>
        <a:p>
          <a:r>
            <a:rPr lang="en-US" b="1" i="0"/>
            <a:t>1-2 Days Before Delivery:</a:t>
          </a:r>
          <a:r>
            <a:rPr lang="en-US" b="0" i="0"/>
            <a:t> Send an email with tracking information and a reminder of the upcoming delivery.</a:t>
          </a:r>
          <a:endParaRPr lang="en-US"/>
        </a:p>
      </dgm:t>
    </dgm:pt>
    <dgm:pt modelId="{1C5A2FC4-AB98-2D4A-A953-943DA72A8D68}" type="parTrans" cxnId="{BB6DBC58-946D-714D-90D7-C58E216FFD27}">
      <dgm:prSet/>
      <dgm:spPr/>
      <dgm:t>
        <a:bodyPr/>
        <a:lstStyle/>
        <a:p>
          <a:endParaRPr lang="en-US"/>
        </a:p>
      </dgm:t>
    </dgm:pt>
    <dgm:pt modelId="{FA4E473C-B07A-284A-802E-627D0CFAC994}" type="sibTrans" cxnId="{BB6DBC58-946D-714D-90D7-C58E216FFD27}">
      <dgm:prSet/>
      <dgm:spPr/>
      <dgm:t>
        <a:bodyPr/>
        <a:lstStyle/>
        <a:p>
          <a:endParaRPr lang="en-US"/>
        </a:p>
      </dgm:t>
    </dgm:pt>
    <dgm:pt modelId="{1A26F3ED-228B-204B-AE45-700A659F491A}">
      <dgm:prSet/>
      <dgm:spPr/>
      <dgm:t>
        <a:bodyPr/>
        <a:lstStyle/>
        <a:p>
          <a:r>
            <a:rPr lang="en-US" b="1" i="0"/>
            <a:t>1-2 Weeks After Delivery:</a:t>
          </a:r>
          <a:r>
            <a:rPr lang="en-US" b="0" i="0"/>
            <a:t> Follow-up email with a customer satisfaction survey and request for product reviews.</a:t>
          </a:r>
          <a:endParaRPr lang="en-US"/>
        </a:p>
      </dgm:t>
    </dgm:pt>
    <dgm:pt modelId="{B1C7F0B3-1C6E-9745-B01A-A57947DFA849}" type="parTrans" cxnId="{AEF17B98-9F53-C841-BB41-A7CC494A7564}">
      <dgm:prSet/>
      <dgm:spPr/>
      <dgm:t>
        <a:bodyPr/>
        <a:lstStyle/>
        <a:p>
          <a:endParaRPr lang="en-US"/>
        </a:p>
      </dgm:t>
    </dgm:pt>
    <dgm:pt modelId="{1B9B8C04-3201-5D49-8E49-00CF2950D40F}" type="sibTrans" cxnId="{AEF17B98-9F53-C841-BB41-A7CC494A7564}">
      <dgm:prSet/>
      <dgm:spPr/>
      <dgm:t>
        <a:bodyPr/>
        <a:lstStyle/>
        <a:p>
          <a:endParaRPr lang="en-US"/>
        </a:p>
      </dgm:t>
    </dgm:pt>
    <dgm:pt modelId="{F4C99729-A8C4-0E49-A49B-F23671326644}">
      <dgm:prSet/>
      <dgm:spPr/>
      <dgm:t>
        <a:bodyPr/>
        <a:lstStyle/>
        <a:p>
          <a:r>
            <a:rPr lang="en-US" b="1" i="0"/>
            <a:t>Monthly:</a:t>
          </a:r>
          <a:r>
            <a:rPr lang="en-US" b="0" i="0"/>
            <a:t> Newsletter with curated content, new arrivals, and exclusive offers.</a:t>
          </a:r>
          <a:endParaRPr lang="en-US"/>
        </a:p>
      </dgm:t>
    </dgm:pt>
    <dgm:pt modelId="{6DF89E1D-0191-F040-8DEA-D3700F23B15F}" type="parTrans" cxnId="{6B77E6D5-864A-7141-B117-B5333B325B86}">
      <dgm:prSet/>
      <dgm:spPr/>
      <dgm:t>
        <a:bodyPr/>
        <a:lstStyle/>
        <a:p>
          <a:endParaRPr lang="en-US"/>
        </a:p>
      </dgm:t>
    </dgm:pt>
    <dgm:pt modelId="{C9B8487C-AD1B-A346-AB8F-D49F05845826}" type="sibTrans" cxnId="{6B77E6D5-864A-7141-B117-B5333B325B86}">
      <dgm:prSet/>
      <dgm:spPr/>
      <dgm:t>
        <a:bodyPr/>
        <a:lstStyle/>
        <a:p>
          <a:endParaRPr lang="en-US"/>
        </a:p>
      </dgm:t>
    </dgm:pt>
    <dgm:pt modelId="{E098A96A-638E-8347-AE83-19DFA23027DB}" type="pres">
      <dgm:prSet presAssocID="{5C928B45-64C2-F84D-B1C5-0F2FE3523D6F}" presName="outerComposite" presStyleCnt="0">
        <dgm:presLayoutVars>
          <dgm:chMax val="5"/>
          <dgm:dir/>
          <dgm:resizeHandles val="exact"/>
        </dgm:presLayoutVars>
      </dgm:prSet>
      <dgm:spPr/>
    </dgm:pt>
    <dgm:pt modelId="{5744C74F-6A65-F944-A1C6-2C1E20AD6E52}" type="pres">
      <dgm:prSet presAssocID="{5C928B45-64C2-F84D-B1C5-0F2FE3523D6F}" presName="dummyMaxCanvas" presStyleCnt="0">
        <dgm:presLayoutVars/>
      </dgm:prSet>
      <dgm:spPr/>
    </dgm:pt>
    <dgm:pt modelId="{3C5DF8F7-48B9-D245-92DD-9CF2FFAB8E01}" type="pres">
      <dgm:prSet presAssocID="{5C928B45-64C2-F84D-B1C5-0F2FE3523D6F}" presName="FourNodes_1" presStyleLbl="node1" presStyleIdx="0" presStyleCnt="4">
        <dgm:presLayoutVars>
          <dgm:bulletEnabled val="1"/>
        </dgm:presLayoutVars>
      </dgm:prSet>
      <dgm:spPr/>
    </dgm:pt>
    <dgm:pt modelId="{7C996C53-50E4-8D45-9458-77017B3743FA}" type="pres">
      <dgm:prSet presAssocID="{5C928B45-64C2-F84D-B1C5-0F2FE3523D6F}" presName="FourNodes_2" presStyleLbl="node1" presStyleIdx="1" presStyleCnt="4">
        <dgm:presLayoutVars>
          <dgm:bulletEnabled val="1"/>
        </dgm:presLayoutVars>
      </dgm:prSet>
      <dgm:spPr/>
    </dgm:pt>
    <dgm:pt modelId="{0D1C1CC3-60AA-F240-9290-EC314FC45AC0}" type="pres">
      <dgm:prSet presAssocID="{5C928B45-64C2-F84D-B1C5-0F2FE3523D6F}" presName="FourNodes_3" presStyleLbl="node1" presStyleIdx="2" presStyleCnt="4">
        <dgm:presLayoutVars>
          <dgm:bulletEnabled val="1"/>
        </dgm:presLayoutVars>
      </dgm:prSet>
      <dgm:spPr/>
    </dgm:pt>
    <dgm:pt modelId="{1062FB5B-3AF2-AF4B-8EF6-46656E4B69C5}" type="pres">
      <dgm:prSet presAssocID="{5C928B45-64C2-F84D-B1C5-0F2FE3523D6F}" presName="FourNodes_4" presStyleLbl="node1" presStyleIdx="3" presStyleCnt="4">
        <dgm:presLayoutVars>
          <dgm:bulletEnabled val="1"/>
        </dgm:presLayoutVars>
      </dgm:prSet>
      <dgm:spPr/>
    </dgm:pt>
    <dgm:pt modelId="{19210E8A-CA5F-A140-95A7-305F9B159337}" type="pres">
      <dgm:prSet presAssocID="{5C928B45-64C2-F84D-B1C5-0F2FE3523D6F}" presName="FourConn_1-2" presStyleLbl="fgAccFollowNode1" presStyleIdx="0" presStyleCnt="3">
        <dgm:presLayoutVars>
          <dgm:bulletEnabled val="1"/>
        </dgm:presLayoutVars>
      </dgm:prSet>
      <dgm:spPr/>
    </dgm:pt>
    <dgm:pt modelId="{F6DE8136-6983-5B47-9B98-F50ECF576AC4}" type="pres">
      <dgm:prSet presAssocID="{5C928B45-64C2-F84D-B1C5-0F2FE3523D6F}" presName="FourConn_2-3" presStyleLbl="fgAccFollowNode1" presStyleIdx="1" presStyleCnt="3">
        <dgm:presLayoutVars>
          <dgm:bulletEnabled val="1"/>
        </dgm:presLayoutVars>
      </dgm:prSet>
      <dgm:spPr/>
    </dgm:pt>
    <dgm:pt modelId="{9CEF8426-FCFD-6343-B47A-C5DC38E26733}" type="pres">
      <dgm:prSet presAssocID="{5C928B45-64C2-F84D-B1C5-0F2FE3523D6F}" presName="FourConn_3-4" presStyleLbl="fgAccFollowNode1" presStyleIdx="2" presStyleCnt="3">
        <dgm:presLayoutVars>
          <dgm:bulletEnabled val="1"/>
        </dgm:presLayoutVars>
      </dgm:prSet>
      <dgm:spPr/>
    </dgm:pt>
    <dgm:pt modelId="{A415CE72-0FBF-0F45-8B50-C0A99BBA623D}" type="pres">
      <dgm:prSet presAssocID="{5C928B45-64C2-F84D-B1C5-0F2FE3523D6F}" presName="FourNodes_1_text" presStyleLbl="node1" presStyleIdx="3" presStyleCnt="4">
        <dgm:presLayoutVars>
          <dgm:bulletEnabled val="1"/>
        </dgm:presLayoutVars>
      </dgm:prSet>
      <dgm:spPr/>
    </dgm:pt>
    <dgm:pt modelId="{003CD487-AF90-8044-B8C7-E87E341918B3}" type="pres">
      <dgm:prSet presAssocID="{5C928B45-64C2-F84D-B1C5-0F2FE3523D6F}" presName="FourNodes_2_text" presStyleLbl="node1" presStyleIdx="3" presStyleCnt="4">
        <dgm:presLayoutVars>
          <dgm:bulletEnabled val="1"/>
        </dgm:presLayoutVars>
      </dgm:prSet>
      <dgm:spPr/>
    </dgm:pt>
    <dgm:pt modelId="{CF055A6F-DDEF-2644-9925-DDE6918C6BB6}" type="pres">
      <dgm:prSet presAssocID="{5C928B45-64C2-F84D-B1C5-0F2FE3523D6F}" presName="FourNodes_3_text" presStyleLbl="node1" presStyleIdx="3" presStyleCnt="4">
        <dgm:presLayoutVars>
          <dgm:bulletEnabled val="1"/>
        </dgm:presLayoutVars>
      </dgm:prSet>
      <dgm:spPr/>
    </dgm:pt>
    <dgm:pt modelId="{B82485F8-4517-E942-81BC-640329308EBE}" type="pres">
      <dgm:prSet presAssocID="{5C928B45-64C2-F84D-B1C5-0F2FE3523D6F}" presName="FourNodes_4_text" presStyleLbl="node1" presStyleIdx="3" presStyleCnt="4">
        <dgm:presLayoutVars>
          <dgm:bulletEnabled val="1"/>
        </dgm:presLayoutVars>
      </dgm:prSet>
      <dgm:spPr/>
    </dgm:pt>
  </dgm:ptLst>
  <dgm:cxnLst>
    <dgm:cxn modelId="{21D30815-CD8E-A641-9D4B-4FACE63C03FA}" type="presOf" srcId="{F4C99729-A8C4-0E49-A49B-F23671326644}" destId="{1062FB5B-3AF2-AF4B-8EF6-46656E4B69C5}" srcOrd="0" destOrd="0" presId="urn:microsoft.com/office/officeart/2005/8/layout/vProcess5"/>
    <dgm:cxn modelId="{3EFD6720-7A23-B540-B8B2-125C03E0F226}" type="presOf" srcId="{5C928B45-64C2-F84D-B1C5-0F2FE3523D6F}" destId="{E098A96A-638E-8347-AE83-19DFA23027DB}" srcOrd="0" destOrd="0" presId="urn:microsoft.com/office/officeart/2005/8/layout/vProcess5"/>
    <dgm:cxn modelId="{3CB22C3A-6559-704A-AB37-6844825328A9}" type="presOf" srcId="{F5C03849-ECEC-8F4E-92B4-E95DD8E2EE10}" destId="{A415CE72-0FBF-0F45-8B50-C0A99BBA623D}" srcOrd="1" destOrd="0" presId="urn:microsoft.com/office/officeart/2005/8/layout/vProcess5"/>
    <dgm:cxn modelId="{2E2F353E-B557-E644-B87E-3F278C76754B}" type="presOf" srcId="{ACF5CC67-DD3E-1D46-B699-4C1021A2E748}" destId="{7C996C53-50E4-8D45-9458-77017B3743FA}" srcOrd="0" destOrd="0" presId="urn:microsoft.com/office/officeart/2005/8/layout/vProcess5"/>
    <dgm:cxn modelId="{BB6DBC58-946D-714D-90D7-C58E216FFD27}" srcId="{5C928B45-64C2-F84D-B1C5-0F2FE3523D6F}" destId="{ACF5CC67-DD3E-1D46-B699-4C1021A2E748}" srcOrd="1" destOrd="0" parTransId="{1C5A2FC4-AB98-2D4A-A953-943DA72A8D68}" sibTransId="{FA4E473C-B07A-284A-802E-627D0CFAC994}"/>
    <dgm:cxn modelId="{5E8EDD83-8BC4-D947-863B-6585A37EECB7}" srcId="{5C928B45-64C2-F84D-B1C5-0F2FE3523D6F}" destId="{F5C03849-ECEC-8F4E-92B4-E95DD8E2EE10}" srcOrd="0" destOrd="0" parTransId="{AE542DF2-5930-CB4B-9138-A3E34CBC0F41}" sibTransId="{7D077012-B10F-764B-BF18-A7AD363134AC}"/>
    <dgm:cxn modelId="{5CC50493-45B2-3044-B84C-CC6780A91400}" type="presOf" srcId="{F4C99729-A8C4-0E49-A49B-F23671326644}" destId="{B82485F8-4517-E942-81BC-640329308EBE}" srcOrd="1" destOrd="0" presId="urn:microsoft.com/office/officeart/2005/8/layout/vProcess5"/>
    <dgm:cxn modelId="{C2530E94-1DBE-1B45-A93D-7299702F6500}" type="presOf" srcId="{1A26F3ED-228B-204B-AE45-700A659F491A}" destId="{0D1C1CC3-60AA-F240-9290-EC314FC45AC0}" srcOrd="0" destOrd="0" presId="urn:microsoft.com/office/officeart/2005/8/layout/vProcess5"/>
    <dgm:cxn modelId="{AEF17B98-9F53-C841-BB41-A7CC494A7564}" srcId="{5C928B45-64C2-F84D-B1C5-0F2FE3523D6F}" destId="{1A26F3ED-228B-204B-AE45-700A659F491A}" srcOrd="2" destOrd="0" parTransId="{B1C7F0B3-1C6E-9745-B01A-A57947DFA849}" sibTransId="{1B9B8C04-3201-5D49-8E49-00CF2950D40F}"/>
    <dgm:cxn modelId="{2C37A09E-E828-AD4E-994D-6448A80175BF}" type="presOf" srcId="{7D077012-B10F-764B-BF18-A7AD363134AC}" destId="{19210E8A-CA5F-A140-95A7-305F9B159337}" srcOrd="0" destOrd="0" presId="urn:microsoft.com/office/officeart/2005/8/layout/vProcess5"/>
    <dgm:cxn modelId="{AA2CC7BA-7985-E54B-A399-54F70D7B1F68}" type="presOf" srcId="{ACF5CC67-DD3E-1D46-B699-4C1021A2E748}" destId="{003CD487-AF90-8044-B8C7-E87E341918B3}" srcOrd="1" destOrd="0" presId="urn:microsoft.com/office/officeart/2005/8/layout/vProcess5"/>
    <dgm:cxn modelId="{6B77E6D5-864A-7141-B117-B5333B325B86}" srcId="{5C928B45-64C2-F84D-B1C5-0F2FE3523D6F}" destId="{F4C99729-A8C4-0E49-A49B-F23671326644}" srcOrd="3" destOrd="0" parTransId="{6DF89E1D-0191-F040-8DEA-D3700F23B15F}" sibTransId="{C9B8487C-AD1B-A346-AB8F-D49F05845826}"/>
    <dgm:cxn modelId="{215039D6-FDD1-C144-AB4A-EEE1A8944A60}" type="presOf" srcId="{FA4E473C-B07A-284A-802E-627D0CFAC994}" destId="{F6DE8136-6983-5B47-9B98-F50ECF576AC4}" srcOrd="0" destOrd="0" presId="urn:microsoft.com/office/officeart/2005/8/layout/vProcess5"/>
    <dgm:cxn modelId="{925C26DF-973C-7D46-85EE-0358F3DE7163}" type="presOf" srcId="{1A26F3ED-228B-204B-AE45-700A659F491A}" destId="{CF055A6F-DDEF-2644-9925-DDE6918C6BB6}" srcOrd="1" destOrd="0" presId="urn:microsoft.com/office/officeart/2005/8/layout/vProcess5"/>
    <dgm:cxn modelId="{50F334E3-D39F-304A-9627-1BB431F1E760}" type="presOf" srcId="{F5C03849-ECEC-8F4E-92B4-E95DD8E2EE10}" destId="{3C5DF8F7-48B9-D245-92DD-9CF2FFAB8E01}" srcOrd="0" destOrd="0" presId="urn:microsoft.com/office/officeart/2005/8/layout/vProcess5"/>
    <dgm:cxn modelId="{9155C6E7-97AA-644E-B741-8E691D77A487}" type="presOf" srcId="{1B9B8C04-3201-5D49-8E49-00CF2950D40F}" destId="{9CEF8426-FCFD-6343-B47A-C5DC38E26733}" srcOrd="0" destOrd="0" presId="urn:microsoft.com/office/officeart/2005/8/layout/vProcess5"/>
    <dgm:cxn modelId="{F1C479F1-8A05-9C42-B159-82D7A0424CB8}" type="presParOf" srcId="{E098A96A-638E-8347-AE83-19DFA23027DB}" destId="{5744C74F-6A65-F944-A1C6-2C1E20AD6E52}" srcOrd="0" destOrd="0" presId="urn:microsoft.com/office/officeart/2005/8/layout/vProcess5"/>
    <dgm:cxn modelId="{72243AA6-58BD-9B43-948E-B6C762012497}" type="presParOf" srcId="{E098A96A-638E-8347-AE83-19DFA23027DB}" destId="{3C5DF8F7-48B9-D245-92DD-9CF2FFAB8E01}" srcOrd="1" destOrd="0" presId="urn:microsoft.com/office/officeart/2005/8/layout/vProcess5"/>
    <dgm:cxn modelId="{E9CAE500-A56D-1F42-8D4F-545EABF56324}" type="presParOf" srcId="{E098A96A-638E-8347-AE83-19DFA23027DB}" destId="{7C996C53-50E4-8D45-9458-77017B3743FA}" srcOrd="2" destOrd="0" presId="urn:microsoft.com/office/officeart/2005/8/layout/vProcess5"/>
    <dgm:cxn modelId="{766E94F4-8268-A24C-A60D-433AC8BFF94D}" type="presParOf" srcId="{E098A96A-638E-8347-AE83-19DFA23027DB}" destId="{0D1C1CC3-60AA-F240-9290-EC314FC45AC0}" srcOrd="3" destOrd="0" presId="urn:microsoft.com/office/officeart/2005/8/layout/vProcess5"/>
    <dgm:cxn modelId="{F6A18264-9F8C-E44F-B3E7-3606AFEEA0FE}" type="presParOf" srcId="{E098A96A-638E-8347-AE83-19DFA23027DB}" destId="{1062FB5B-3AF2-AF4B-8EF6-46656E4B69C5}" srcOrd="4" destOrd="0" presId="urn:microsoft.com/office/officeart/2005/8/layout/vProcess5"/>
    <dgm:cxn modelId="{35D621CB-9CC8-CD49-A7DC-129131711E65}" type="presParOf" srcId="{E098A96A-638E-8347-AE83-19DFA23027DB}" destId="{19210E8A-CA5F-A140-95A7-305F9B159337}" srcOrd="5" destOrd="0" presId="urn:microsoft.com/office/officeart/2005/8/layout/vProcess5"/>
    <dgm:cxn modelId="{72453EC7-CD07-E24D-9384-9C3E98C5C462}" type="presParOf" srcId="{E098A96A-638E-8347-AE83-19DFA23027DB}" destId="{F6DE8136-6983-5B47-9B98-F50ECF576AC4}" srcOrd="6" destOrd="0" presId="urn:microsoft.com/office/officeart/2005/8/layout/vProcess5"/>
    <dgm:cxn modelId="{3EB0446B-774C-8B43-BB99-B61EAE294885}" type="presParOf" srcId="{E098A96A-638E-8347-AE83-19DFA23027DB}" destId="{9CEF8426-FCFD-6343-B47A-C5DC38E26733}" srcOrd="7" destOrd="0" presId="urn:microsoft.com/office/officeart/2005/8/layout/vProcess5"/>
    <dgm:cxn modelId="{C896AFA8-BCD9-4F4B-A00D-207F97FF9741}" type="presParOf" srcId="{E098A96A-638E-8347-AE83-19DFA23027DB}" destId="{A415CE72-0FBF-0F45-8B50-C0A99BBA623D}" srcOrd="8" destOrd="0" presId="urn:microsoft.com/office/officeart/2005/8/layout/vProcess5"/>
    <dgm:cxn modelId="{E4945617-C1CD-8847-BDFE-8D9307823292}" type="presParOf" srcId="{E098A96A-638E-8347-AE83-19DFA23027DB}" destId="{003CD487-AF90-8044-B8C7-E87E341918B3}" srcOrd="9" destOrd="0" presId="urn:microsoft.com/office/officeart/2005/8/layout/vProcess5"/>
    <dgm:cxn modelId="{BDBE748C-9557-DE4E-808E-473446A7D41E}" type="presParOf" srcId="{E098A96A-638E-8347-AE83-19DFA23027DB}" destId="{CF055A6F-DDEF-2644-9925-DDE6918C6BB6}" srcOrd="10" destOrd="0" presId="urn:microsoft.com/office/officeart/2005/8/layout/vProcess5"/>
    <dgm:cxn modelId="{1FAB6143-A550-C046-BBAB-80784D226EAB}" type="presParOf" srcId="{E098A96A-638E-8347-AE83-19DFA23027DB}" destId="{B82485F8-4517-E942-81BC-640329308EB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3DAE98-5123-0549-9A3F-3D4395080C50}"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E95A682-49F3-4349-8D2E-456798497776}">
      <dgm:prSet/>
      <dgm:spPr/>
      <dgm:t>
        <a:bodyPr/>
        <a:lstStyle/>
        <a:p>
          <a:pPr>
            <a:defRPr b="1"/>
          </a:pPr>
          <a:r>
            <a:rPr lang="en-US" b="1"/>
            <a:t>Online Fashion Communities</a:t>
          </a:r>
        </a:p>
      </dgm:t>
    </dgm:pt>
    <dgm:pt modelId="{586B6FAB-14AB-3D47-8A95-5CB6436A635F}" type="parTrans" cxnId="{D2F26068-890E-E14E-9EE4-83A9C9391999}">
      <dgm:prSet/>
      <dgm:spPr/>
      <dgm:t>
        <a:bodyPr/>
        <a:lstStyle/>
        <a:p>
          <a:endParaRPr lang="en-US"/>
        </a:p>
      </dgm:t>
    </dgm:pt>
    <dgm:pt modelId="{51C6481D-6FA5-EC4A-ACCC-C446A96DDC61}" type="sibTrans" cxnId="{D2F26068-890E-E14E-9EE4-83A9C9391999}">
      <dgm:prSet/>
      <dgm:spPr/>
      <dgm:t>
        <a:bodyPr/>
        <a:lstStyle/>
        <a:p>
          <a:endParaRPr lang="en-US"/>
        </a:p>
      </dgm:t>
    </dgm:pt>
    <dgm:pt modelId="{502EEB49-FB6D-054D-9E71-568AC20059BC}">
      <dgm:prSet/>
      <dgm:spPr/>
      <dgm:t>
        <a:bodyPr/>
        <a:lstStyle/>
        <a:p>
          <a:pPr>
            <a:defRPr b="1"/>
          </a:pPr>
          <a:r>
            <a:rPr lang="en-US" b="1"/>
            <a:t>Writer and Creative Networks</a:t>
          </a:r>
        </a:p>
      </dgm:t>
    </dgm:pt>
    <dgm:pt modelId="{6F66E315-8688-BC45-9F28-DF3E39A60E2A}" type="parTrans" cxnId="{C0C3C7FB-F960-5C49-98B9-E121DF2B6CA3}">
      <dgm:prSet/>
      <dgm:spPr/>
      <dgm:t>
        <a:bodyPr/>
        <a:lstStyle/>
        <a:p>
          <a:endParaRPr lang="en-US"/>
        </a:p>
      </dgm:t>
    </dgm:pt>
    <dgm:pt modelId="{D7D1295E-EC6A-894B-B5DF-AACD9FF201DD}" type="sibTrans" cxnId="{C0C3C7FB-F960-5C49-98B9-E121DF2B6CA3}">
      <dgm:prSet/>
      <dgm:spPr/>
      <dgm:t>
        <a:bodyPr/>
        <a:lstStyle/>
        <a:p>
          <a:endParaRPr lang="en-US"/>
        </a:p>
      </dgm:t>
    </dgm:pt>
    <dgm:pt modelId="{98D15E1C-8A19-AB48-B2A4-EDEA06E209E8}">
      <dgm:prSet/>
      <dgm:spPr/>
      <dgm:t>
        <a:bodyPr/>
        <a:lstStyle/>
        <a:p>
          <a:pPr>
            <a:defRPr b="1"/>
          </a:pPr>
          <a:r>
            <a:rPr lang="en-US" b="1"/>
            <a:t>Fashion Event</a:t>
          </a:r>
        </a:p>
      </dgm:t>
    </dgm:pt>
    <dgm:pt modelId="{DD6F2D8F-394F-FE43-A516-93DE905C57A7}" type="parTrans" cxnId="{86AEC21B-AD21-6C4A-9BD3-87A89B37F740}">
      <dgm:prSet/>
      <dgm:spPr/>
      <dgm:t>
        <a:bodyPr/>
        <a:lstStyle/>
        <a:p>
          <a:endParaRPr lang="en-US"/>
        </a:p>
      </dgm:t>
    </dgm:pt>
    <dgm:pt modelId="{FAECBD3E-B0C5-1F45-89F6-E5884BFF89F9}" type="sibTrans" cxnId="{86AEC21B-AD21-6C4A-9BD3-87A89B37F740}">
      <dgm:prSet/>
      <dgm:spPr/>
      <dgm:t>
        <a:bodyPr/>
        <a:lstStyle/>
        <a:p>
          <a:endParaRPr lang="en-US"/>
        </a:p>
      </dgm:t>
    </dgm:pt>
    <dgm:pt modelId="{8ABD923D-3E7B-1A4F-86C5-2400651D076B}">
      <dgm:prSet/>
      <dgm:spPr/>
      <dgm:t>
        <a:bodyPr/>
        <a:lstStyle/>
        <a:p>
          <a:r>
            <a:rPr lang="en-US"/>
            <a:t>Engage in relevant online forums and communities where individuals seek timeless and elegant fashion advice.</a:t>
          </a:r>
        </a:p>
      </dgm:t>
    </dgm:pt>
    <dgm:pt modelId="{6644EAD5-0B31-BC4E-8292-B2C63441FC2B}" type="parTrans" cxnId="{BBB75EBE-8486-2546-9D39-776A57B63D03}">
      <dgm:prSet/>
      <dgm:spPr/>
      <dgm:t>
        <a:bodyPr/>
        <a:lstStyle/>
        <a:p>
          <a:endParaRPr lang="en-US"/>
        </a:p>
      </dgm:t>
    </dgm:pt>
    <dgm:pt modelId="{637BF72C-4921-5D46-A260-831392416B8E}" type="sibTrans" cxnId="{BBB75EBE-8486-2546-9D39-776A57B63D03}">
      <dgm:prSet/>
      <dgm:spPr/>
      <dgm:t>
        <a:bodyPr/>
        <a:lstStyle/>
        <a:p>
          <a:endParaRPr lang="en-US"/>
        </a:p>
      </dgm:t>
    </dgm:pt>
    <dgm:pt modelId="{677E628A-EB63-6646-A706-75BE7C1114F4}">
      <dgm:prSet/>
      <dgm:spPr/>
      <dgm:t>
        <a:bodyPr/>
        <a:lstStyle/>
        <a:p>
          <a:r>
            <a:rPr lang="en-US"/>
            <a:t>Connect with platforms or events frequented by writers and creatives who appreciate refined style.</a:t>
          </a:r>
        </a:p>
      </dgm:t>
    </dgm:pt>
    <dgm:pt modelId="{ECE73CF4-E901-1D49-9337-6CE01D0D0431}" type="parTrans" cxnId="{A43CE565-2655-9941-90DE-648DE6A454B0}">
      <dgm:prSet/>
      <dgm:spPr/>
      <dgm:t>
        <a:bodyPr/>
        <a:lstStyle/>
        <a:p>
          <a:endParaRPr lang="en-US"/>
        </a:p>
      </dgm:t>
    </dgm:pt>
    <dgm:pt modelId="{E0BABBF5-59AD-974C-B936-D71681795BBF}" type="sibTrans" cxnId="{A43CE565-2655-9941-90DE-648DE6A454B0}">
      <dgm:prSet/>
      <dgm:spPr/>
      <dgm:t>
        <a:bodyPr/>
        <a:lstStyle/>
        <a:p>
          <a:endParaRPr lang="en-US"/>
        </a:p>
      </dgm:t>
    </dgm:pt>
    <dgm:pt modelId="{9C443C88-7E37-F44D-BA7A-6028779DAFC7}">
      <dgm:prSet/>
      <dgm:spPr/>
      <dgm:t>
        <a:bodyPr/>
        <a:lstStyle/>
        <a:p>
          <a:r>
            <a:rPr lang="en-US"/>
            <a:t>Participate in fashion-related events and exhibitions to showcase our brand and connect with potential customers.</a:t>
          </a:r>
        </a:p>
      </dgm:t>
    </dgm:pt>
    <dgm:pt modelId="{5BC11A29-3600-8F4B-980A-BB622492DCB0}" type="parTrans" cxnId="{0D2AD1B4-29A5-3443-9A81-E0835A98DDAF}">
      <dgm:prSet/>
      <dgm:spPr/>
      <dgm:t>
        <a:bodyPr/>
        <a:lstStyle/>
        <a:p>
          <a:endParaRPr lang="en-US"/>
        </a:p>
      </dgm:t>
    </dgm:pt>
    <dgm:pt modelId="{F8EF3679-E457-FE4C-B024-E57783FC9F6B}" type="sibTrans" cxnId="{0D2AD1B4-29A5-3443-9A81-E0835A98DDAF}">
      <dgm:prSet/>
      <dgm:spPr/>
      <dgm:t>
        <a:bodyPr/>
        <a:lstStyle/>
        <a:p>
          <a:endParaRPr lang="en-US"/>
        </a:p>
      </dgm:t>
    </dgm:pt>
    <dgm:pt modelId="{AE24F089-3A46-4E42-8347-F064ECEAEDA7}" type="pres">
      <dgm:prSet presAssocID="{853DAE98-5123-0549-9A3F-3D4395080C50}" presName="root" presStyleCnt="0">
        <dgm:presLayoutVars>
          <dgm:dir/>
          <dgm:resizeHandles val="exact"/>
        </dgm:presLayoutVars>
      </dgm:prSet>
      <dgm:spPr/>
    </dgm:pt>
    <dgm:pt modelId="{AF19539C-F00C-425B-AB9D-F84F6A8CB5E8}" type="pres">
      <dgm:prSet presAssocID="{8E95A682-49F3-4349-8D2E-456798497776}" presName="compNode" presStyleCnt="0"/>
      <dgm:spPr/>
    </dgm:pt>
    <dgm:pt modelId="{5960C71D-7124-44A2-B55D-350FA5DAE07C}" type="pres">
      <dgm:prSet presAssocID="{8E95A682-49F3-4349-8D2E-4567984977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ger"/>
        </a:ext>
      </dgm:extLst>
    </dgm:pt>
    <dgm:pt modelId="{8CA6584D-1D19-4704-8F15-A07FFB3DC717}" type="pres">
      <dgm:prSet presAssocID="{8E95A682-49F3-4349-8D2E-456798497776}" presName="iconSpace" presStyleCnt="0"/>
      <dgm:spPr/>
    </dgm:pt>
    <dgm:pt modelId="{C07D7AA7-612E-4D42-B0E9-810D4FDD707C}" type="pres">
      <dgm:prSet presAssocID="{8E95A682-49F3-4349-8D2E-456798497776}" presName="parTx" presStyleLbl="revTx" presStyleIdx="0" presStyleCnt="6">
        <dgm:presLayoutVars>
          <dgm:chMax val="0"/>
          <dgm:chPref val="0"/>
        </dgm:presLayoutVars>
      </dgm:prSet>
      <dgm:spPr/>
    </dgm:pt>
    <dgm:pt modelId="{8E1813D9-820D-47FF-A8B6-27C6F0F2C8B8}" type="pres">
      <dgm:prSet presAssocID="{8E95A682-49F3-4349-8D2E-456798497776}" presName="txSpace" presStyleCnt="0"/>
      <dgm:spPr/>
    </dgm:pt>
    <dgm:pt modelId="{DF4257E4-D38A-4893-AA6B-6A7244ACBA71}" type="pres">
      <dgm:prSet presAssocID="{8E95A682-49F3-4349-8D2E-456798497776}" presName="desTx" presStyleLbl="revTx" presStyleIdx="1" presStyleCnt="6">
        <dgm:presLayoutVars/>
      </dgm:prSet>
      <dgm:spPr/>
    </dgm:pt>
    <dgm:pt modelId="{0336FD74-659A-4631-991B-0FF95B6152A8}" type="pres">
      <dgm:prSet presAssocID="{51C6481D-6FA5-EC4A-ACCC-C446A96DDC61}" presName="sibTrans" presStyleCnt="0"/>
      <dgm:spPr/>
    </dgm:pt>
    <dgm:pt modelId="{8636AE85-A8D2-4091-B195-BF7F71FEC7F8}" type="pres">
      <dgm:prSet presAssocID="{502EEB49-FB6D-054D-9E71-568AC20059BC}" presName="compNode" presStyleCnt="0"/>
      <dgm:spPr/>
    </dgm:pt>
    <dgm:pt modelId="{1C1CC547-E2DB-4CC3-B7B8-04F1AD025032}" type="pres">
      <dgm:prSet presAssocID="{502EEB49-FB6D-054D-9E71-568AC20059B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F8C17A27-AEF1-4AC4-AD10-9AAB1413B59E}" type="pres">
      <dgm:prSet presAssocID="{502EEB49-FB6D-054D-9E71-568AC20059BC}" presName="iconSpace" presStyleCnt="0"/>
      <dgm:spPr/>
    </dgm:pt>
    <dgm:pt modelId="{A87D7FD5-E12B-41B3-83AD-0A6935552E78}" type="pres">
      <dgm:prSet presAssocID="{502EEB49-FB6D-054D-9E71-568AC20059BC}" presName="parTx" presStyleLbl="revTx" presStyleIdx="2" presStyleCnt="6">
        <dgm:presLayoutVars>
          <dgm:chMax val="0"/>
          <dgm:chPref val="0"/>
        </dgm:presLayoutVars>
      </dgm:prSet>
      <dgm:spPr/>
    </dgm:pt>
    <dgm:pt modelId="{0986EA10-77B0-46F0-B2AB-A6E75DDD8034}" type="pres">
      <dgm:prSet presAssocID="{502EEB49-FB6D-054D-9E71-568AC20059BC}" presName="txSpace" presStyleCnt="0"/>
      <dgm:spPr/>
    </dgm:pt>
    <dgm:pt modelId="{9F0936FF-8FA9-448C-8AA0-51D1B049C289}" type="pres">
      <dgm:prSet presAssocID="{502EEB49-FB6D-054D-9E71-568AC20059BC}" presName="desTx" presStyleLbl="revTx" presStyleIdx="3" presStyleCnt="6">
        <dgm:presLayoutVars/>
      </dgm:prSet>
      <dgm:spPr/>
    </dgm:pt>
    <dgm:pt modelId="{2CF31CF5-B4F5-4364-9D24-22AF00D3A8C3}" type="pres">
      <dgm:prSet presAssocID="{D7D1295E-EC6A-894B-B5DF-AACD9FF201DD}" presName="sibTrans" presStyleCnt="0"/>
      <dgm:spPr/>
    </dgm:pt>
    <dgm:pt modelId="{2AA76D80-10DB-43CC-B186-051C13B28DFE}" type="pres">
      <dgm:prSet presAssocID="{98D15E1C-8A19-AB48-B2A4-EDEA06E209E8}" presName="compNode" presStyleCnt="0"/>
      <dgm:spPr/>
    </dgm:pt>
    <dgm:pt modelId="{B610EBA5-8754-4E17-8B5A-751A7F432ED9}" type="pres">
      <dgm:prSet presAssocID="{98D15E1C-8A19-AB48-B2A4-EDEA06E209E8}" presName="iconRect" presStyleLbl="node1" presStyleIdx="2" presStyleCnt="3" custScaleX="90909" custScaleY="9090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apanese Dolls"/>
        </a:ext>
      </dgm:extLst>
    </dgm:pt>
    <dgm:pt modelId="{8E5FD271-FC33-45DF-92AF-21636D6558E5}" type="pres">
      <dgm:prSet presAssocID="{98D15E1C-8A19-AB48-B2A4-EDEA06E209E8}" presName="iconSpace" presStyleCnt="0"/>
      <dgm:spPr/>
    </dgm:pt>
    <dgm:pt modelId="{4A5FDD4C-7C6C-42A0-9BC0-3A20515C58E2}" type="pres">
      <dgm:prSet presAssocID="{98D15E1C-8A19-AB48-B2A4-EDEA06E209E8}" presName="parTx" presStyleLbl="revTx" presStyleIdx="4" presStyleCnt="6">
        <dgm:presLayoutVars>
          <dgm:chMax val="0"/>
          <dgm:chPref val="0"/>
        </dgm:presLayoutVars>
      </dgm:prSet>
      <dgm:spPr/>
    </dgm:pt>
    <dgm:pt modelId="{44375428-BAAF-4D13-B399-3402BB1A96B0}" type="pres">
      <dgm:prSet presAssocID="{98D15E1C-8A19-AB48-B2A4-EDEA06E209E8}" presName="txSpace" presStyleCnt="0"/>
      <dgm:spPr/>
    </dgm:pt>
    <dgm:pt modelId="{042B9A18-4D2F-4CD4-A2C2-9AD7F372F672}" type="pres">
      <dgm:prSet presAssocID="{98D15E1C-8A19-AB48-B2A4-EDEA06E209E8}" presName="desTx" presStyleLbl="revTx" presStyleIdx="5" presStyleCnt="6">
        <dgm:presLayoutVars/>
      </dgm:prSet>
      <dgm:spPr/>
    </dgm:pt>
  </dgm:ptLst>
  <dgm:cxnLst>
    <dgm:cxn modelId="{86AEC21B-AD21-6C4A-9BD3-87A89B37F740}" srcId="{853DAE98-5123-0549-9A3F-3D4395080C50}" destId="{98D15E1C-8A19-AB48-B2A4-EDEA06E209E8}" srcOrd="2" destOrd="0" parTransId="{DD6F2D8F-394F-FE43-A516-93DE905C57A7}" sibTransId="{FAECBD3E-B0C5-1F45-89F6-E5884BFF89F9}"/>
    <dgm:cxn modelId="{A43CE565-2655-9941-90DE-648DE6A454B0}" srcId="{502EEB49-FB6D-054D-9E71-568AC20059BC}" destId="{677E628A-EB63-6646-A706-75BE7C1114F4}" srcOrd="0" destOrd="0" parTransId="{ECE73CF4-E901-1D49-9337-6CE01D0D0431}" sibTransId="{E0BABBF5-59AD-974C-B936-D71681795BBF}"/>
    <dgm:cxn modelId="{D76F1468-AE73-9845-99A0-55711AE80CEE}" type="presOf" srcId="{853DAE98-5123-0549-9A3F-3D4395080C50}" destId="{AE24F089-3A46-4E42-8347-F064ECEAEDA7}" srcOrd="0" destOrd="0" presId="urn:microsoft.com/office/officeart/2018/2/layout/IconLabelDescriptionList"/>
    <dgm:cxn modelId="{D2F26068-890E-E14E-9EE4-83A9C9391999}" srcId="{853DAE98-5123-0549-9A3F-3D4395080C50}" destId="{8E95A682-49F3-4349-8D2E-456798497776}" srcOrd="0" destOrd="0" parTransId="{586B6FAB-14AB-3D47-8A95-5CB6436A635F}" sibTransId="{51C6481D-6FA5-EC4A-ACCC-C446A96DDC61}"/>
    <dgm:cxn modelId="{68AF5692-6EA4-064F-9A36-801B9B1B5F81}" type="presOf" srcId="{677E628A-EB63-6646-A706-75BE7C1114F4}" destId="{9F0936FF-8FA9-448C-8AA0-51D1B049C289}" srcOrd="0" destOrd="0" presId="urn:microsoft.com/office/officeart/2018/2/layout/IconLabelDescriptionList"/>
    <dgm:cxn modelId="{0D2AD1B4-29A5-3443-9A81-E0835A98DDAF}" srcId="{98D15E1C-8A19-AB48-B2A4-EDEA06E209E8}" destId="{9C443C88-7E37-F44D-BA7A-6028779DAFC7}" srcOrd="0" destOrd="0" parTransId="{5BC11A29-3600-8F4B-980A-BB622492DCB0}" sibTransId="{F8EF3679-E457-FE4C-B024-E57783FC9F6B}"/>
    <dgm:cxn modelId="{BBB75EBE-8486-2546-9D39-776A57B63D03}" srcId="{8E95A682-49F3-4349-8D2E-456798497776}" destId="{8ABD923D-3E7B-1A4F-86C5-2400651D076B}" srcOrd="0" destOrd="0" parTransId="{6644EAD5-0B31-BC4E-8292-B2C63441FC2B}" sibTransId="{637BF72C-4921-5D46-A260-831392416B8E}"/>
    <dgm:cxn modelId="{9CD720C1-F7C8-724C-B8EE-97545DA4CBD9}" type="presOf" srcId="{502EEB49-FB6D-054D-9E71-568AC20059BC}" destId="{A87D7FD5-E12B-41B3-83AD-0A6935552E78}" srcOrd="0" destOrd="0" presId="urn:microsoft.com/office/officeart/2018/2/layout/IconLabelDescriptionList"/>
    <dgm:cxn modelId="{5810F2C9-D724-2A46-AF84-10509A071F39}" type="presOf" srcId="{8ABD923D-3E7B-1A4F-86C5-2400651D076B}" destId="{DF4257E4-D38A-4893-AA6B-6A7244ACBA71}" srcOrd="0" destOrd="0" presId="urn:microsoft.com/office/officeart/2018/2/layout/IconLabelDescriptionList"/>
    <dgm:cxn modelId="{146BEBE2-CBC1-C04C-89AE-8D25908968B4}" type="presOf" srcId="{98D15E1C-8A19-AB48-B2A4-EDEA06E209E8}" destId="{4A5FDD4C-7C6C-42A0-9BC0-3A20515C58E2}" srcOrd="0" destOrd="0" presId="urn:microsoft.com/office/officeart/2018/2/layout/IconLabelDescriptionList"/>
    <dgm:cxn modelId="{50D15EEE-2018-8345-8141-D57054F82D5E}" type="presOf" srcId="{9C443C88-7E37-F44D-BA7A-6028779DAFC7}" destId="{042B9A18-4D2F-4CD4-A2C2-9AD7F372F672}" srcOrd="0" destOrd="0" presId="urn:microsoft.com/office/officeart/2018/2/layout/IconLabelDescriptionList"/>
    <dgm:cxn modelId="{C0C3C7FB-F960-5C49-98B9-E121DF2B6CA3}" srcId="{853DAE98-5123-0549-9A3F-3D4395080C50}" destId="{502EEB49-FB6D-054D-9E71-568AC20059BC}" srcOrd="1" destOrd="0" parTransId="{6F66E315-8688-BC45-9F28-DF3E39A60E2A}" sibTransId="{D7D1295E-EC6A-894B-B5DF-AACD9FF201DD}"/>
    <dgm:cxn modelId="{DD5708FE-7A06-4B4F-BC35-AD0112D73025}" type="presOf" srcId="{8E95A682-49F3-4349-8D2E-456798497776}" destId="{C07D7AA7-612E-4D42-B0E9-810D4FDD707C}" srcOrd="0" destOrd="0" presId="urn:microsoft.com/office/officeart/2018/2/layout/IconLabelDescriptionList"/>
    <dgm:cxn modelId="{7EA60DBB-2351-434F-BFCD-C1A81BDC2ABA}" type="presParOf" srcId="{AE24F089-3A46-4E42-8347-F064ECEAEDA7}" destId="{AF19539C-F00C-425B-AB9D-F84F6A8CB5E8}" srcOrd="0" destOrd="0" presId="urn:microsoft.com/office/officeart/2018/2/layout/IconLabelDescriptionList"/>
    <dgm:cxn modelId="{34E4D8A2-50BD-1748-990D-12FC2881D8A6}" type="presParOf" srcId="{AF19539C-F00C-425B-AB9D-F84F6A8CB5E8}" destId="{5960C71D-7124-44A2-B55D-350FA5DAE07C}" srcOrd="0" destOrd="0" presId="urn:microsoft.com/office/officeart/2018/2/layout/IconLabelDescriptionList"/>
    <dgm:cxn modelId="{40AD601E-2BFC-224F-A673-A928C234E2C5}" type="presParOf" srcId="{AF19539C-F00C-425B-AB9D-F84F6A8CB5E8}" destId="{8CA6584D-1D19-4704-8F15-A07FFB3DC717}" srcOrd="1" destOrd="0" presId="urn:microsoft.com/office/officeart/2018/2/layout/IconLabelDescriptionList"/>
    <dgm:cxn modelId="{D22E85A7-D03F-9D43-B899-0AB8E7780F83}" type="presParOf" srcId="{AF19539C-F00C-425B-AB9D-F84F6A8CB5E8}" destId="{C07D7AA7-612E-4D42-B0E9-810D4FDD707C}" srcOrd="2" destOrd="0" presId="urn:microsoft.com/office/officeart/2018/2/layout/IconLabelDescriptionList"/>
    <dgm:cxn modelId="{F0BEDA2B-B4B1-6C45-A760-D9ADA804BBFF}" type="presParOf" srcId="{AF19539C-F00C-425B-AB9D-F84F6A8CB5E8}" destId="{8E1813D9-820D-47FF-A8B6-27C6F0F2C8B8}" srcOrd="3" destOrd="0" presId="urn:microsoft.com/office/officeart/2018/2/layout/IconLabelDescriptionList"/>
    <dgm:cxn modelId="{0AB7F839-94D3-8941-96DE-FF6AA517C7D1}" type="presParOf" srcId="{AF19539C-F00C-425B-AB9D-F84F6A8CB5E8}" destId="{DF4257E4-D38A-4893-AA6B-6A7244ACBA71}" srcOrd="4" destOrd="0" presId="urn:microsoft.com/office/officeart/2018/2/layout/IconLabelDescriptionList"/>
    <dgm:cxn modelId="{45D1108A-700C-334B-BB91-A59F2E3288B4}" type="presParOf" srcId="{AE24F089-3A46-4E42-8347-F064ECEAEDA7}" destId="{0336FD74-659A-4631-991B-0FF95B6152A8}" srcOrd="1" destOrd="0" presId="urn:microsoft.com/office/officeart/2018/2/layout/IconLabelDescriptionList"/>
    <dgm:cxn modelId="{968ABF8D-E96A-0148-AAD7-0EB9919823EB}" type="presParOf" srcId="{AE24F089-3A46-4E42-8347-F064ECEAEDA7}" destId="{8636AE85-A8D2-4091-B195-BF7F71FEC7F8}" srcOrd="2" destOrd="0" presId="urn:microsoft.com/office/officeart/2018/2/layout/IconLabelDescriptionList"/>
    <dgm:cxn modelId="{9DEADC83-8A37-2947-88D7-5A5DFC4A3417}" type="presParOf" srcId="{8636AE85-A8D2-4091-B195-BF7F71FEC7F8}" destId="{1C1CC547-E2DB-4CC3-B7B8-04F1AD025032}" srcOrd="0" destOrd="0" presId="urn:microsoft.com/office/officeart/2018/2/layout/IconLabelDescriptionList"/>
    <dgm:cxn modelId="{2FDF0CA0-436B-AB46-8324-018AA71E3CF1}" type="presParOf" srcId="{8636AE85-A8D2-4091-B195-BF7F71FEC7F8}" destId="{F8C17A27-AEF1-4AC4-AD10-9AAB1413B59E}" srcOrd="1" destOrd="0" presId="urn:microsoft.com/office/officeart/2018/2/layout/IconLabelDescriptionList"/>
    <dgm:cxn modelId="{EEF8DDB1-BC9A-5845-BBE1-94489FFBD83E}" type="presParOf" srcId="{8636AE85-A8D2-4091-B195-BF7F71FEC7F8}" destId="{A87D7FD5-E12B-41B3-83AD-0A6935552E78}" srcOrd="2" destOrd="0" presId="urn:microsoft.com/office/officeart/2018/2/layout/IconLabelDescriptionList"/>
    <dgm:cxn modelId="{5FB2845F-728F-9943-B1A9-AE85779F102B}" type="presParOf" srcId="{8636AE85-A8D2-4091-B195-BF7F71FEC7F8}" destId="{0986EA10-77B0-46F0-B2AB-A6E75DDD8034}" srcOrd="3" destOrd="0" presId="urn:microsoft.com/office/officeart/2018/2/layout/IconLabelDescriptionList"/>
    <dgm:cxn modelId="{325D002A-5A26-1347-9EA1-AABB3B177FDB}" type="presParOf" srcId="{8636AE85-A8D2-4091-B195-BF7F71FEC7F8}" destId="{9F0936FF-8FA9-448C-8AA0-51D1B049C289}" srcOrd="4" destOrd="0" presId="urn:microsoft.com/office/officeart/2018/2/layout/IconLabelDescriptionList"/>
    <dgm:cxn modelId="{FF95A71D-D628-514B-A661-CEBF768EA587}" type="presParOf" srcId="{AE24F089-3A46-4E42-8347-F064ECEAEDA7}" destId="{2CF31CF5-B4F5-4364-9D24-22AF00D3A8C3}" srcOrd="3" destOrd="0" presId="urn:microsoft.com/office/officeart/2018/2/layout/IconLabelDescriptionList"/>
    <dgm:cxn modelId="{EC7A9440-CAFE-7747-9DFE-5DF5BC433E5B}" type="presParOf" srcId="{AE24F089-3A46-4E42-8347-F064ECEAEDA7}" destId="{2AA76D80-10DB-43CC-B186-051C13B28DFE}" srcOrd="4" destOrd="0" presId="urn:microsoft.com/office/officeart/2018/2/layout/IconLabelDescriptionList"/>
    <dgm:cxn modelId="{D5E7F82C-CC2B-3244-BDB3-1CA3049D992A}" type="presParOf" srcId="{2AA76D80-10DB-43CC-B186-051C13B28DFE}" destId="{B610EBA5-8754-4E17-8B5A-751A7F432ED9}" srcOrd="0" destOrd="0" presId="urn:microsoft.com/office/officeart/2018/2/layout/IconLabelDescriptionList"/>
    <dgm:cxn modelId="{2C1E847E-05BA-EB4B-8679-BF24278A0958}" type="presParOf" srcId="{2AA76D80-10DB-43CC-B186-051C13B28DFE}" destId="{8E5FD271-FC33-45DF-92AF-21636D6558E5}" srcOrd="1" destOrd="0" presId="urn:microsoft.com/office/officeart/2018/2/layout/IconLabelDescriptionList"/>
    <dgm:cxn modelId="{BC77B7F3-2CED-4C41-929C-1FECABFD13DB}" type="presParOf" srcId="{2AA76D80-10DB-43CC-B186-051C13B28DFE}" destId="{4A5FDD4C-7C6C-42A0-9BC0-3A20515C58E2}" srcOrd="2" destOrd="0" presId="urn:microsoft.com/office/officeart/2018/2/layout/IconLabelDescriptionList"/>
    <dgm:cxn modelId="{950BA389-C84E-154A-86B6-B0ECA0477C13}" type="presParOf" srcId="{2AA76D80-10DB-43CC-B186-051C13B28DFE}" destId="{44375428-BAAF-4D13-B399-3402BB1A96B0}" srcOrd="3" destOrd="0" presId="urn:microsoft.com/office/officeart/2018/2/layout/IconLabelDescriptionList"/>
    <dgm:cxn modelId="{53E388A8-58F9-3541-92BB-6F96F2C805AB}" type="presParOf" srcId="{2AA76D80-10DB-43CC-B186-051C13B28DFE}" destId="{042B9A18-4D2F-4CD4-A2C2-9AD7F372F672}" srcOrd="4" destOrd="0" presId="urn:microsoft.com/office/officeart/2018/2/layout/IconLabelDescriptionList"/>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F9C7AD-8450-9A47-8419-A8DC79FCB856}" type="doc">
      <dgm:prSet loTypeId="urn:microsoft.com/office/officeart/2005/8/layout/vProcess5" loCatId="process" qsTypeId="urn:microsoft.com/office/officeart/2005/8/quickstyle/simple5" qsCatId="simple" csTypeId="urn:microsoft.com/office/officeart/2005/8/colors/accent0_1" csCatId="mainScheme" phldr="1"/>
      <dgm:spPr/>
      <dgm:t>
        <a:bodyPr/>
        <a:lstStyle/>
        <a:p>
          <a:endParaRPr lang="en-US"/>
        </a:p>
      </dgm:t>
    </dgm:pt>
    <dgm:pt modelId="{BE5C75D7-883F-8145-A8FD-B5CEDF464C61}">
      <dgm:prSet/>
      <dgm:spPr/>
      <dgm:t>
        <a:bodyPr/>
        <a:lstStyle/>
        <a:p>
          <a:r>
            <a:rPr lang="en-US" b="1" i="0" dirty="0"/>
            <a:t>Customer Attraction Strategies:</a:t>
          </a:r>
          <a:endParaRPr lang="en-US" dirty="0"/>
        </a:p>
      </dgm:t>
    </dgm:pt>
    <dgm:pt modelId="{C8BCFB7D-C410-624B-B93C-5FF23F41869F}" type="parTrans" cxnId="{0D1D9721-99E3-3249-9257-5AE2F93C3AD9}">
      <dgm:prSet/>
      <dgm:spPr/>
      <dgm:t>
        <a:bodyPr/>
        <a:lstStyle/>
        <a:p>
          <a:endParaRPr lang="en-US"/>
        </a:p>
      </dgm:t>
    </dgm:pt>
    <dgm:pt modelId="{71AB6A78-B02A-7046-A39D-A06240999E2E}" type="sibTrans" cxnId="{0D1D9721-99E3-3249-9257-5AE2F93C3AD9}">
      <dgm:prSet/>
      <dgm:spPr/>
      <dgm:t>
        <a:bodyPr/>
        <a:lstStyle/>
        <a:p>
          <a:endParaRPr lang="en-US"/>
        </a:p>
      </dgm:t>
    </dgm:pt>
    <dgm:pt modelId="{C818556A-2881-DD44-AD35-80A331923590}">
      <dgm:prSet/>
      <dgm:spPr/>
      <dgm:t>
        <a:bodyPr/>
        <a:lstStyle/>
        <a:p>
          <a:r>
            <a:rPr lang="en-US" b="1" i="0" dirty="0"/>
            <a:t>Referral Program:</a:t>
          </a:r>
          <a:r>
            <a:rPr lang="en-US" b="0" i="0" dirty="0"/>
            <a:t> Incentivize existing customers to refer friends by offering discounts or rewards for successful referrals.</a:t>
          </a:r>
          <a:endParaRPr lang="en-US" dirty="0"/>
        </a:p>
      </dgm:t>
    </dgm:pt>
    <dgm:pt modelId="{9553E136-BB06-8047-820D-B4D04F68BB70}" type="parTrans" cxnId="{9609B637-D9D4-B246-BA79-E9278EACEC0B}">
      <dgm:prSet/>
      <dgm:spPr/>
      <dgm:t>
        <a:bodyPr/>
        <a:lstStyle/>
        <a:p>
          <a:endParaRPr lang="en-US"/>
        </a:p>
      </dgm:t>
    </dgm:pt>
    <dgm:pt modelId="{30E4FE4A-2F58-B048-90EC-30E224A2AE89}" type="sibTrans" cxnId="{9609B637-D9D4-B246-BA79-E9278EACEC0B}">
      <dgm:prSet/>
      <dgm:spPr/>
      <dgm:t>
        <a:bodyPr/>
        <a:lstStyle/>
        <a:p>
          <a:endParaRPr lang="en-US"/>
        </a:p>
      </dgm:t>
    </dgm:pt>
    <dgm:pt modelId="{53F51F40-5D0B-5C4E-BB78-8C5C03F910A0}">
      <dgm:prSet/>
      <dgm:spPr/>
      <dgm:t>
        <a:bodyPr/>
        <a:lstStyle/>
        <a:p>
          <a:r>
            <a:rPr lang="en-US" b="1" i="0"/>
            <a:t>Digital Strategies:</a:t>
          </a:r>
          <a:endParaRPr lang="en-US"/>
        </a:p>
      </dgm:t>
    </dgm:pt>
    <dgm:pt modelId="{0263050A-8661-9348-92AE-A4129578FC1C}" type="parTrans" cxnId="{3747A1A7-8E1F-784A-90F3-549AA2843F80}">
      <dgm:prSet/>
      <dgm:spPr/>
      <dgm:t>
        <a:bodyPr/>
        <a:lstStyle/>
        <a:p>
          <a:endParaRPr lang="en-US"/>
        </a:p>
      </dgm:t>
    </dgm:pt>
    <dgm:pt modelId="{1C94E369-27C1-B54C-A9B6-D5B7A2E1763B}" type="sibTrans" cxnId="{3747A1A7-8E1F-784A-90F3-549AA2843F80}">
      <dgm:prSet/>
      <dgm:spPr/>
      <dgm:t>
        <a:bodyPr/>
        <a:lstStyle/>
        <a:p>
          <a:endParaRPr lang="en-US"/>
        </a:p>
      </dgm:t>
    </dgm:pt>
    <dgm:pt modelId="{07E75580-10BE-4144-8FFB-9DC525361B85}">
      <dgm:prSet/>
      <dgm:spPr/>
      <dgm:t>
        <a:bodyPr/>
        <a:lstStyle/>
        <a:p>
          <a:r>
            <a:rPr lang="en-US" b="1" i="0" dirty="0"/>
            <a:t>Search Engine Optimization (SEO):</a:t>
          </a:r>
          <a:r>
            <a:rPr lang="en-US" b="0" i="0" dirty="0"/>
            <a:t> Optimize website content for keywords like "timeless fashion," "elegant clothing," and "classic style."</a:t>
          </a:r>
          <a:endParaRPr lang="en-US" dirty="0"/>
        </a:p>
      </dgm:t>
    </dgm:pt>
    <dgm:pt modelId="{F75C0229-6149-7647-986D-FAF7E8E90200}" type="parTrans" cxnId="{20E16D4D-9084-3943-8804-56E8BB98D5BF}">
      <dgm:prSet/>
      <dgm:spPr/>
      <dgm:t>
        <a:bodyPr/>
        <a:lstStyle/>
        <a:p>
          <a:endParaRPr lang="en-US"/>
        </a:p>
      </dgm:t>
    </dgm:pt>
    <dgm:pt modelId="{6E11EDBA-0313-6341-BC9A-4DA5DC52022A}" type="sibTrans" cxnId="{20E16D4D-9084-3943-8804-56E8BB98D5BF}">
      <dgm:prSet/>
      <dgm:spPr/>
      <dgm:t>
        <a:bodyPr/>
        <a:lstStyle/>
        <a:p>
          <a:endParaRPr lang="en-US"/>
        </a:p>
      </dgm:t>
    </dgm:pt>
    <dgm:pt modelId="{3E25B785-FD76-AB46-A5D3-2C24E8DC484E}">
      <dgm:prSet/>
      <dgm:spPr/>
      <dgm:t>
        <a:bodyPr/>
        <a:lstStyle/>
        <a:p>
          <a:r>
            <a:rPr lang="en-US" b="1" i="0" dirty="0"/>
            <a:t>Search Engine Marketing (SEM):</a:t>
          </a:r>
          <a:r>
            <a:rPr lang="en-US" b="0" i="0" dirty="0"/>
            <a:t> Use Google Ads to target relevant keywords and appear in search results for classic fashion searches.</a:t>
          </a:r>
          <a:endParaRPr lang="en-US" dirty="0"/>
        </a:p>
      </dgm:t>
    </dgm:pt>
    <dgm:pt modelId="{A0B9BF31-DD72-3A4D-A595-B1EB58D62A47}" type="parTrans" cxnId="{D26923AF-8711-7043-8203-93FC1B93CBF1}">
      <dgm:prSet/>
      <dgm:spPr/>
      <dgm:t>
        <a:bodyPr/>
        <a:lstStyle/>
        <a:p>
          <a:endParaRPr lang="en-US"/>
        </a:p>
      </dgm:t>
    </dgm:pt>
    <dgm:pt modelId="{74116A2B-51EC-E548-8215-0901A7D5EDEC}" type="sibTrans" cxnId="{D26923AF-8711-7043-8203-93FC1B93CBF1}">
      <dgm:prSet/>
      <dgm:spPr/>
      <dgm:t>
        <a:bodyPr/>
        <a:lstStyle/>
        <a:p>
          <a:endParaRPr lang="en-US"/>
        </a:p>
      </dgm:t>
    </dgm:pt>
    <dgm:pt modelId="{29DB9861-F81B-0B45-B520-21E35954DF29}">
      <dgm:prSet/>
      <dgm:spPr/>
      <dgm:t>
        <a:bodyPr/>
        <a:lstStyle/>
        <a:p>
          <a:r>
            <a:rPr lang="en-US" b="1" i="0"/>
            <a:t>Content Marketing Strategy:</a:t>
          </a:r>
          <a:r>
            <a:rPr lang="en-US" b="0" i="0"/>
            <a:t> Our content strategy will focus on providing value and inspiration to our audience. We'll create:</a:t>
          </a:r>
          <a:endParaRPr lang="en-US"/>
        </a:p>
      </dgm:t>
    </dgm:pt>
    <dgm:pt modelId="{C7D3F9A5-EA95-7C4D-BAE8-BC11A683BEE6}" type="parTrans" cxnId="{096C0C4C-067A-D04E-BCFF-C1CE0177B863}">
      <dgm:prSet/>
      <dgm:spPr/>
      <dgm:t>
        <a:bodyPr/>
        <a:lstStyle/>
        <a:p>
          <a:endParaRPr lang="en-US"/>
        </a:p>
      </dgm:t>
    </dgm:pt>
    <dgm:pt modelId="{A8B0075F-A23E-684B-BCFE-AC1DAA847898}" type="sibTrans" cxnId="{096C0C4C-067A-D04E-BCFF-C1CE0177B863}">
      <dgm:prSet/>
      <dgm:spPr/>
      <dgm:t>
        <a:bodyPr/>
        <a:lstStyle/>
        <a:p>
          <a:endParaRPr lang="en-US"/>
        </a:p>
      </dgm:t>
    </dgm:pt>
    <dgm:pt modelId="{55C2AC5D-46B9-7448-A07B-D00679DEA39F}">
      <dgm:prSet/>
      <dgm:spPr/>
      <dgm:t>
        <a:bodyPr/>
        <a:lstStyle/>
        <a:p>
          <a:r>
            <a:rPr lang="en-US" b="1" i="0" dirty="0"/>
            <a:t>Fashion Guides:</a:t>
          </a:r>
          <a:r>
            <a:rPr lang="en-US" b="0" i="0" dirty="0"/>
            <a:t> Detailed guides on building a timeless wardrobe, accessorizing, and styling tips.</a:t>
          </a:r>
          <a:endParaRPr lang="en-US" dirty="0"/>
        </a:p>
      </dgm:t>
    </dgm:pt>
    <dgm:pt modelId="{258F0E1E-BA5D-F241-8142-C2EBB6E41545}" type="parTrans" cxnId="{1DC43FA3-D335-ED43-99C9-CDA05A1810A5}">
      <dgm:prSet/>
      <dgm:spPr/>
      <dgm:t>
        <a:bodyPr/>
        <a:lstStyle/>
        <a:p>
          <a:endParaRPr lang="en-US"/>
        </a:p>
      </dgm:t>
    </dgm:pt>
    <dgm:pt modelId="{ADC52C25-38A5-C343-9F83-E3CCD10F8E4D}" type="sibTrans" cxnId="{1DC43FA3-D335-ED43-99C9-CDA05A1810A5}">
      <dgm:prSet/>
      <dgm:spPr/>
      <dgm:t>
        <a:bodyPr/>
        <a:lstStyle/>
        <a:p>
          <a:endParaRPr lang="en-US"/>
        </a:p>
      </dgm:t>
    </dgm:pt>
    <dgm:pt modelId="{671703CC-EBBF-7848-AD9B-9439039001EF}">
      <dgm:prSet/>
      <dgm:spPr/>
      <dgm:t>
        <a:bodyPr/>
        <a:lstStyle/>
        <a:p>
          <a:r>
            <a:rPr lang="en-US" b="1" i="0" dirty="0"/>
            <a:t>Designer Spotlights:</a:t>
          </a:r>
          <a:r>
            <a:rPr lang="en-US" b="0" i="0" dirty="0"/>
            <a:t> Showcasing the stories behind our featured designers to build a connection with our customers.</a:t>
          </a:r>
          <a:endParaRPr lang="en-US" dirty="0"/>
        </a:p>
      </dgm:t>
    </dgm:pt>
    <dgm:pt modelId="{D4441024-BECF-8846-B4F6-C062D94841A7}" type="parTrans" cxnId="{E75CA513-1B3A-7940-9E7C-194A9BF638CD}">
      <dgm:prSet/>
      <dgm:spPr/>
      <dgm:t>
        <a:bodyPr/>
        <a:lstStyle/>
        <a:p>
          <a:endParaRPr lang="en-US"/>
        </a:p>
      </dgm:t>
    </dgm:pt>
    <dgm:pt modelId="{E219A2E2-3AE5-804D-97C4-033CB9C23B14}" type="sibTrans" cxnId="{E75CA513-1B3A-7940-9E7C-194A9BF638CD}">
      <dgm:prSet/>
      <dgm:spPr/>
      <dgm:t>
        <a:bodyPr/>
        <a:lstStyle/>
        <a:p>
          <a:endParaRPr lang="en-US"/>
        </a:p>
      </dgm:t>
    </dgm:pt>
    <dgm:pt modelId="{898DB377-818F-7D43-A51C-8DADB0D89ECB}">
      <dgm:prSet/>
      <dgm:spPr/>
      <dgm:t>
        <a:bodyPr/>
        <a:lstStyle/>
        <a:p>
          <a:r>
            <a:rPr lang="en-US" b="1" i="0" dirty="0"/>
            <a:t>How-to Articles:</a:t>
          </a:r>
          <a:r>
            <a:rPr lang="en-US" b="0" i="0" dirty="0"/>
            <a:t> Step-by-step articles on caring for quality garments to extend their lifespan.</a:t>
          </a:r>
          <a:endParaRPr lang="en-US" dirty="0"/>
        </a:p>
      </dgm:t>
    </dgm:pt>
    <dgm:pt modelId="{5A0F9946-2A94-304A-B170-723596B2312E}" type="parTrans" cxnId="{29202DCF-3079-7449-AC21-AEA42922741A}">
      <dgm:prSet/>
      <dgm:spPr/>
      <dgm:t>
        <a:bodyPr/>
        <a:lstStyle/>
        <a:p>
          <a:endParaRPr lang="en-US"/>
        </a:p>
      </dgm:t>
    </dgm:pt>
    <dgm:pt modelId="{39D91815-F60B-5649-905B-12AF462EA426}" type="sibTrans" cxnId="{29202DCF-3079-7449-AC21-AEA42922741A}">
      <dgm:prSet/>
      <dgm:spPr/>
      <dgm:t>
        <a:bodyPr/>
        <a:lstStyle/>
        <a:p>
          <a:endParaRPr lang="en-US"/>
        </a:p>
      </dgm:t>
    </dgm:pt>
    <dgm:pt modelId="{1957B274-3559-C24A-8395-EEBB3ACD95A4}">
      <dgm:prSet/>
      <dgm:spPr/>
      <dgm:t>
        <a:bodyPr/>
        <a:lstStyle/>
        <a:p>
          <a:r>
            <a:rPr lang="en-US" b="1" i="0" dirty="0"/>
            <a:t>Limited-Time Offers:</a:t>
          </a:r>
          <a:r>
            <a:rPr lang="en-US" b="0" i="0" dirty="0"/>
            <a:t> Introduce special discounts or offers for first-time customers to encourage their initial purchase.</a:t>
          </a:r>
          <a:endParaRPr lang="en-US" dirty="0"/>
        </a:p>
      </dgm:t>
    </dgm:pt>
    <dgm:pt modelId="{DECEA084-3BFE-0240-9BF2-6F257C730B35}" type="sibTrans" cxnId="{EA606622-C774-EC46-8A9E-2B23F395D13F}">
      <dgm:prSet/>
      <dgm:spPr/>
      <dgm:t>
        <a:bodyPr/>
        <a:lstStyle/>
        <a:p>
          <a:endParaRPr lang="en-US"/>
        </a:p>
      </dgm:t>
    </dgm:pt>
    <dgm:pt modelId="{3A7EBFC7-8193-644F-B7BD-A523E4FD7161}" type="parTrans" cxnId="{EA606622-C774-EC46-8A9E-2B23F395D13F}">
      <dgm:prSet/>
      <dgm:spPr/>
      <dgm:t>
        <a:bodyPr/>
        <a:lstStyle/>
        <a:p>
          <a:endParaRPr lang="en-US"/>
        </a:p>
      </dgm:t>
    </dgm:pt>
    <dgm:pt modelId="{0E543E9F-5F39-1244-A706-C032061A6C04}">
      <dgm:prSet/>
      <dgm:spPr/>
      <dgm:t>
        <a:bodyPr/>
        <a:lstStyle/>
        <a:p>
          <a:r>
            <a:rPr lang="en-US" b="1" i="0" dirty="0"/>
            <a:t>Customer Engagement:</a:t>
          </a:r>
          <a:endParaRPr lang="en-US" dirty="0"/>
        </a:p>
      </dgm:t>
    </dgm:pt>
    <dgm:pt modelId="{5F0773A0-66BA-EB42-9F6B-E2C289558547}" type="parTrans" cxnId="{1C333DB1-423E-514C-B3C1-65388204FD34}">
      <dgm:prSet/>
      <dgm:spPr/>
      <dgm:t>
        <a:bodyPr/>
        <a:lstStyle/>
        <a:p>
          <a:endParaRPr lang="en-US"/>
        </a:p>
      </dgm:t>
    </dgm:pt>
    <dgm:pt modelId="{224189CB-AC94-2540-86D7-D4C0BBDBFE46}" type="sibTrans" cxnId="{1C333DB1-423E-514C-B3C1-65388204FD34}">
      <dgm:prSet/>
      <dgm:spPr/>
      <dgm:t>
        <a:bodyPr/>
        <a:lstStyle/>
        <a:p>
          <a:endParaRPr lang="en-US"/>
        </a:p>
      </dgm:t>
    </dgm:pt>
    <dgm:pt modelId="{7FBC73C5-09DB-F24E-8EA0-AEEE898A7BD5}">
      <dgm:prSet/>
      <dgm:spPr/>
      <dgm:t>
        <a:bodyPr/>
        <a:lstStyle/>
        <a:p>
          <a:pPr>
            <a:buFont typeface="+mj-lt"/>
            <a:buAutoNum type="arabicPeriod"/>
          </a:pPr>
          <a:r>
            <a:rPr lang="en-US" b="1" i="0" dirty="0"/>
            <a:t>Personalized Recommendations:</a:t>
          </a:r>
          <a:r>
            <a:rPr lang="en-US" b="0" i="0" dirty="0"/>
            <a:t> Leverage customer browsing history and preferences to offer tailored product recommendations.</a:t>
          </a:r>
        </a:p>
      </dgm:t>
    </dgm:pt>
    <dgm:pt modelId="{79F40AA5-28A4-2C41-B493-B0A3E90CC27E}" type="parTrans" cxnId="{3817CB2A-8EBD-AC4B-9178-77A78935846A}">
      <dgm:prSet/>
      <dgm:spPr/>
      <dgm:t>
        <a:bodyPr/>
        <a:lstStyle/>
        <a:p>
          <a:endParaRPr lang="en-US"/>
        </a:p>
      </dgm:t>
    </dgm:pt>
    <dgm:pt modelId="{97B95091-C23D-0646-8AB8-35C8DB52F762}" type="sibTrans" cxnId="{3817CB2A-8EBD-AC4B-9178-77A78935846A}">
      <dgm:prSet/>
      <dgm:spPr/>
      <dgm:t>
        <a:bodyPr/>
        <a:lstStyle/>
        <a:p>
          <a:endParaRPr lang="en-US"/>
        </a:p>
      </dgm:t>
    </dgm:pt>
    <dgm:pt modelId="{F324BE2F-E70B-1041-8048-7C4D479049CB}">
      <dgm:prSet/>
      <dgm:spPr/>
      <dgm:t>
        <a:bodyPr/>
        <a:lstStyle/>
        <a:p>
          <a:pPr>
            <a:buFont typeface="+mj-lt"/>
            <a:buAutoNum type="arabicPeriod"/>
          </a:pPr>
          <a:r>
            <a:rPr lang="en-US" b="1" i="0" dirty="0"/>
            <a:t>Interactive Content:</a:t>
          </a:r>
          <a:r>
            <a:rPr lang="en-US" b="0" i="0" dirty="0"/>
            <a:t> Use polls, quizzes, and interactive stories on social media to engage customers and gather insights.</a:t>
          </a:r>
        </a:p>
      </dgm:t>
    </dgm:pt>
    <dgm:pt modelId="{8BC74A1B-15D7-5543-A9B2-0DD8338C85CD}" type="parTrans" cxnId="{DA79FFD2-FAA1-8245-82CE-2011E0E247D8}">
      <dgm:prSet/>
      <dgm:spPr/>
      <dgm:t>
        <a:bodyPr/>
        <a:lstStyle/>
        <a:p>
          <a:endParaRPr lang="en-US"/>
        </a:p>
      </dgm:t>
    </dgm:pt>
    <dgm:pt modelId="{6466527B-6B75-474C-A28D-0C761AEFC21B}" type="sibTrans" cxnId="{DA79FFD2-FAA1-8245-82CE-2011E0E247D8}">
      <dgm:prSet/>
      <dgm:spPr/>
      <dgm:t>
        <a:bodyPr/>
        <a:lstStyle/>
        <a:p>
          <a:endParaRPr lang="en-US"/>
        </a:p>
      </dgm:t>
    </dgm:pt>
    <dgm:pt modelId="{4975A481-6B50-FC48-B6C4-AC48C650A2FA}" type="pres">
      <dgm:prSet presAssocID="{17F9C7AD-8450-9A47-8419-A8DC79FCB856}" presName="outerComposite" presStyleCnt="0">
        <dgm:presLayoutVars>
          <dgm:chMax val="5"/>
          <dgm:dir/>
          <dgm:resizeHandles val="exact"/>
        </dgm:presLayoutVars>
      </dgm:prSet>
      <dgm:spPr/>
    </dgm:pt>
    <dgm:pt modelId="{87EF8020-6D51-AE44-8DC9-0B9F9F000A3D}" type="pres">
      <dgm:prSet presAssocID="{17F9C7AD-8450-9A47-8419-A8DC79FCB856}" presName="dummyMaxCanvas" presStyleCnt="0">
        <dgm:presLayoutVars/>
      </dgm:prSet>
      <dgm:spPr/>
    </dgm:pt>
    <dgm:pt modelId="{A9B95A90-CA06-C040-956D-02FD80A83560}" type="pres">
      <dgm:prSet presAssocID="{17F9C7AD-8450-9A47-8419-A8DC79FCB856}" presName="FourNodes_1" presStyleLbl="node1" presStyleIdx="0" presStyleCnt="4">
        <dgm:presLayoutVars>
          <dgm:bulletEnabled val="1"/>
        </dgm:presLayoutVars>
      </dgm:prSet>
      <dgm:spPr/>
    </dgm:pt>
    <dgm:pt modelId="{A0688175-0033-E34E-9C03-19E72EFE8247}" type="pres">
      <dgm:prSet presAssocID="{17F9C7AD-8450-9A47-8419-A8DC79FCB856}" presName="FourNodes_2" presStyleLbl="node1" presStyleIdx="1" presStyleCnt="4">
        <dgm:presLayoutVars>
          <dgm:bulletEnabled val="1"/>
        </dgm:presLayoutVars>
      </dgm:prSet>
      <dgm:spPr/>
    </dgm:pt>
    <dgm:pt modelId="{6A6DD673-3640-2845-A55F-F916F52C6F9C}" type="pres">
      <dgm:prSet presAssocID="{17F9C7AD-8450-9A47-8419-A8DC79FCB856}" presName="FourNodes_3" presStyleLbl="node1" presStyleIdx="2" presStyleCnt="4">
        <dgm:presLayoutVars>
          <dgm:bulletEnabled val="1"/>
        </dgm:presLayoutVars>
      </dgm:prSet>
      <dgm:spPr/>
    </dgm:pt>
    <dgm:pt modelId="{36F561C0-703A-8245-863E-8CFFE24C286C}" type="pres">
      <dgm:prSet presAssocID="{17F9C7AD-8450-9A47-8419-A8DC79FCB856}" presName="FourNodes_4" presStyleLbl="node1" presStyleIdx="3" presStyleCnt="4">
        <dgm:presLayoutVars>
          <dgm:bulletEnabled val="1"/>
        </dgm:presLayoutVars>
      </dgm:prSet>
      <dgm:spPr/>
    </dgm:pt>
    <dgm:pt modelId="{D1A53896-A937-6449-AA0A-5B4A856BB2D0}" type="pres">
      <dgm:prSet presAssocID="{17F9C7AD-8450-9A47-8419-A8DC79FCB856}" presName="FourConn_1-2" presStyleLbl="fgAccFollowNode1" presStyleIdx="0" presStyleCnt="3">
        <dgm:presLayoutVars>
          <dgm:bulletEnabled val="1"/>
        </dgm:presLayoutVars>
      </dgm:prSet>
      <dgm:spPr/>
    </dgm:pt>
    <dgm:pt modelId="{D0ADD09A-8E4C-DE4B-8F00-17F2897BA233}" type="pres">
      <dgm:prSet presAssocID="{17F9C7AD-8450-9A47-8419-A8DC79FCB856}" presName="FourConn_2-3" presStyleLbl="fgAccFollowNode1" presStyleIdx="1" presStyleCnt="3">
        <dgm:presLayoutVars>
          <dgm:bulletEnabled val="1"/>
        </dgm:presLayoutVars>
      </dgm:prSet>
      <dgm:spPr/>
    </dgm:pt>
    <dgm:pt modelId="{7D264C8C-86D7-0742-9B4E-65C02767E8F4}" type="pres">
      <dgm:prSet presAssocID="{17F9C7AD-8450-9A47-8419-A8DC79FCB856}" presName="FourConn_3-4" presStyleLbl="fgAccFollowNode1" presStyleIdx="2" presStyleCnt="3">
        <dgm:presLayoutVars>
          <dgm:bulletEnabled val="1"/>
        </dgm:presLayoutVars>
      </dgm:prSet>
      <dgm:spPr/>
    </dgm:pt>
    <dgm:pt modelId="{D9625A00-EECB-284B-8C05-2619F42434C5}" type="pres">
      <dgm:prSet presAssocID="{17F9C7AD-8450-9A47-8419-A8DC79FCB856}" presName="FourNodes_1_text" presStyleLbl="node1" presStyleIdx="3" presStyleCnt="4">
        <dgm:presLayoutVars>
          <dgm:bulletEnabled val="1"/>
        </dgm:presLayoutVars>
      </dgm:prSet>
      <dgm:spPr/>
    </dgm:pt>
    <dgm:pt modelId="{69B2EB3F-35E7-ED46-9A00-92356C16109F}" type="pres">
      <dgm:prSet presAssocID="{17F9C7AD-8450-9A47-8419-A8DC79FCB856}" presName="FourNodes_2_text" presStyleLbl="node1" presStyleIdx="3" presStyleCnt="4">
        <dgm:presLayoutVars>
          <dgm:bulletEnabled val="1"/>
        </dgm:presLayoutVars>
      </dgm:prSet>
      <dgm:spPr/>
    </dgm:pt>
    <dgm:pt modelId="{DA59AAA2-E99C-5941-A75B-526392D0329B}" type="pres">
      <dgm:prSet presAssocID="{17F9C7AD-8450-9A47-8419-A8DC79FCB856}" presName="FourNodes_3_text" presStyleLbl="node1" presStyleIdx="3" presStyleCnt="4">
        <dgm:presLayoutVars>
          <dgm:bulletEnabled val="1"/>
        </dgm:presLayoutVars>
      </dgm:prSet>
      <dgm:spPr/>
    </dgm:pt>
    <dgm:pt modelId="{BD900AA7-3F0E-CF43-89AA-FE9A380A538F}" type="pres">
      <dgm:prSet presAssocID="{17F9C7AD-8450-9A47-8419-A8DC79FCB856}" presName="FourNodes_4_text" presStyleLbl="node1" presStyleIdx="3" presStyleCnt="4">
        <dgm:presLayoutVars>
          <dgm:bulletEnabled val="1"/>
        </dgm:presLayoutVars>
      </dgm:prSet>
      <dgm:spPr/>
    </dgm:pt>
  </dgm:ptLst>
  <dgm:cxnLst>
    <dgm:cxn modelId="{CEFA3B03-EC0E-8242-B7A6-035246A729DA}" type="presOf" srcId="{BE5C75D7-883F-8145-A8FD-B5CEDF464C61}" destId="{A0688175-0033-E34E-9C03-19E72EFE8247}" srcOrd="0" destOrd="0" presId="urn:microsoft.com/office/officeart/2005/8/layout/vProcess5"/>
    <dgm:cxn modelId="{E3FFCD0B-9362-5F49-A32C-9C1E1328189C}" type="presOf" srcId="{55C2AC5D-46B9-7448-A07B-D00679DEA39F}" destId="{36F561C0-703A-8245-863E-8CFFE24C286C}" srcOrd="0" destOrd="1" presId="urn:microsoft.com/office/officeart/2005/8/layout/vProcess5"/>
    <dgm:cxn modelId="{7F4B460C-14EB-FC42-8AB9-403D645D20C3}" type="presOf" srcId="{C818556A-2881-DD44-AD35-80A331923590}" destId="{A0688175-0033-E34E-9C03-19E72EFE8247}" srcOrd="0" destOrd="2" presId="urn:microsoft.com/office/officeart/2005/8/layout/vProcess5"/>
    <dgm:cxn modelId="{3906930D-E6D0-F842-93B5-4DD244AF2E4C}" type="presOf" srcId="{898DB377-818F-7D43-A51C-8DADB0D89ECB}" destId="{36F561C0-703A-8245-863E-8CFFE24C286C}" srcOrd="0" destOrd="3" presId="urn:microsoft.com/office/officeart/2005/8/layout/vProcess5"/>
    <dgm:cxn modelId="{E75CA513-1B3A-7940-9E7C-194A9BF638CD}" srcId="{29DB9861-F81B-0B45-B520-21E35954DF29}" destId="{671703CC-EBBF-7848-AD9B-9439039001EF}" srcOrd="1" destOrd="0" parTransId="{D4441024-BECF-8846-B4F6-C062D94841A7}" sibTransId="{E219A2E2-3AE5-804D-97C4-033CB9C23B14}"/>
    <dgm:cxn modelId="{E6255014-5BF4-3549-8B07-20D350C69073}" type="presOf" srcId="{07E75580-10BE-4144-8FFB-9DC525361B85}" destId="{DA59AAA2-E99C-5941-A75B-526392D0329B}" srcOrd="1" destOrd="1" presId="urn:microsoft.com/office/officeart/2005/8/layout/vProcess5"/>
    <dgm:cxn modelId="{F828041F-81F3-2D40-98F0-13911E6BEAB8}" type="presOf" srcId="{7FBC73C5-09DB-F24E-8EA0-AEEE898A7BD5}" destId="{A9B95A90-CA06-C040-956D-02FD80A83560}" srcOrd="0" destOrd="1" presId="urn:microsoft.com/office/officeart/2005/8/layout/vProcess5"/>
    <dgm:cxn modelId="{0D1D9721-99E3-3249-9257-5AE2F93C3AD9}" srcId="{17F9C7AD-8450-9A47-8419-A8DC79FCB856}" destId="{BE5C75D7-883F-8145-A8FD-B5CEDF464C61}" srcOrd="1" destOrd="0" parTransId="{C8BCFB7D-C410-624B-B93C-5FF23F41869F}" sibTransId="{71AB6A78-B02A-7046-A39D-A06240999E2E}"/>
    <dgm:cxn modelId="{7F721B22-64FC-0747-B191-20B3DDCEE34B}" type="presOf" srcId="{BE5C75D7-883F-8145-A8FD-B5CEDF464C61}" destId="{69B2EB3F-35E7-ED46-9A00-92356C16109F}" srcOrd="1" destOrd="0" presId="urn:microsoft.com/office/officeart/2005/8/layout/vProcess5"/>
    <dgm:cxn modelId="{EA606622-C774-EC46-8A9E-2B23F395D13F}" srcId="{BE5C75D7-883F-8145-A8FD-B5CEDF464C61}" destId="{1957B274-3559-C24A-8395-EEBB3ACD95A4}" srcOrd="0" destOrd="0" parTransId="{3A7EBFC7-8193-644F-B7BD-A523E4FD7161}" sibTransId="{DECEA084-3BFE-0240-9BF2-6F257C730B35}"/>
    <dgm:cxn modelId="{3817CB2A-8EBD-AC4B-9178-77A78935846A}" srcId="{0E543E9F-5F39-1244-A706-C032061A6C04}" destId="{7FBC73C5-09DB-F24E-8EA0-AEEE898A7BD5}" srcOrd="0" destOrd="0" parTransId="{79F40AA5-28A4-2C41-B493-B0A3E90CC27E}" sibTransId="{97B95091-C23D-0646-8AB8-35C8DB52F762}"/>
    <dgm:cxn modelId="{9609B637-D9D4-B246-BA79-E9278EACEC0B}" srcId="{BE5C75D7-883F-8145-A8FD-B5CEDF464C61}" destId="{C818556A-2881-DD44-AD35-80A331923590}" srcOrd="1" destOrd="0" parTransId="{9553E136-BB06-8047-820D-B4D04F68BB70}" sibTransId="{30E4FE4A-2F58-B048-90EC-30E224A2AE89}"/>
    <dgm:cxn modelId="{008ADC3E-D555-8C40-8159-D21E49D3330A}" type="presOf" srcId="{53F51F40-5D0B-5C4E-BB78-8C5C03F910A0}" destId="{DA59AAA2-E99C-5941-A75B-526392D0329B}" srcOrd="1" destOrd="0" presId="urn:microsoft.com/office/officeart/2005/8/layout/vProcess5"/>
    <dgm:cxn modelId="{58128D41-55CD-D746-B72B-6228047C049C}" type="presOf" srcId="{0E543E9F-5F39-1244-A706-C032061A6C04}" destId="{D9625A00-EECB-284B-8C05-2619F42434C5}" srcOrd="1" destOrd="0" presId="urn:microsoft.com/office/officeart/2005/8/layout/vProcess5"/>
    <dgm:cxn modelId="{00280D42-5F8D-1F49-8A80-A889E5E58BF0}" type="presOf" srcId="{C818556A-2881-DD44-AD35-80A331923590}" destId="{69B2EB3F-35E7-ED46-9A00-92356C16109F}" srcOrd="1" destOrd="2" presId="urn:microsoft.com/office/officeart/2005/8/layout/vProcess5"/>
    <dgm:cxn modelId="{0D348644-F1FC-A142-9F63-CACBA5F4BEAF}" type="presOf" srcId="{1957B274-3559-C24A-8395-EEBB3ACD95A4}" destId="{69B2EB3F-35E7-ED46-9A00-92356C16109F}" srcOrd="1" destOrd="1" presId="urn:microsoft.com/office/officeart/2005/8/layout/vProcess5"/>
    <dgm:cxn modelId="{096C0C4C-067A-D04E-BCFF-C1CE0177B863}" srcId="{17F9C7AD-8450-9A47-8419-A8DC79FCB856}" destId="{29DB9861-F81B-0B45-B520-21E35954DF29}" srcOrd="3" destOrd="0" parTransId="{C7D3F9A5-EA95-7C4D-BAE8-BC11A683BEE6}" sibTransId="{A8B0075F-A23E-684B-BCFE-AC1DAA847898}"/>
    <dgm:cxn modelId="{20E16D4D-9084-3943-8804-56E8BB98D5BF}" srcId="{53F51F40-5D0B-5C4E-BB78-8C5C03F910A0}" destId="{07E75580-10BE-4144-8FFB-9DC525361B85}" srcOrd="0" destOrd="0" parTransId="{F75C0229-6149-7647-986D-FAF7E8E90200}" sibTransId="{6E11EDBA-0313-6341-BC9A-4DA5DC52022A}"/>
    <dgm:cxn modelId="{E136EC4E-4449-CA44-8BEF-291612FB909D}" type="presOf" srcId="{224189CB-AC94-2540-86D7-D4C0BBDBFE46}" destId="{D1A53896-A937-6449-AA0A-5B4A856BB2D0}" srcOrd="0" destOrd="0" presId="urn:microsoft.com/office/officeart/2005/8/layout/vProcess5"/>
    <dgm:cxn modelId="{1F4D3D56-458A-BB46-9324-01FBD765B257}" type="presOf" srcId="{671703CC-EBBF-7848-AD9B-9439039001EF}" destId="{BD900AA7-3F0E-CF43-89AA-FE9A380A538F}" srcOrd="1" destOrd="2" presId="urn:microsoft.com/office/officeart/2005/8/layout/vProcess5"/>
    <dgm:cxn modelId="{8B76BD60-9D62-DC4C-BB12-02CDD614D633}" type="presOf" srcId="{1957B274-3559-C24A-8395-EEBB3ACD95A4}" destId="{A0688175-0033-E34E-9C03-19E72EFE8247}" srcOrd="0" destOrd="1" presId="urn:microsoft.com/office/officeart/2005/8/layout/vProcess5"/>
    <dgm:cxn modelId="{B4257C69-F2E7-5B44-A38E-17E5F3FF1851}" type="presOf" srcId="{71AB6A78-B02A-7046-A39D-A06240999E2E}" destId="{D0ADD09A-8E4C-DE4B-8F00-17F2897BA233}" srcOrd="0" destOrd="0" presId="urn:microsoft.com/office/officeart/2005/8/layout/vProcess5"/>
    <dgm:cxn modelId="{6E550B75-73FD-A24F-AB4C-CD6310540EC4}" type="presOf" srcId="{898DB377-818F-7D43-A51C-8DADB0D89ECB}" destId="{BD900AA7-3F0E-CF43-89AA-FE9A380A538F}" srcOrd="1" destOrd="3" presId="urn:microsoft.com/office/officeart/2005/8/layout/vProcess5"/>
    <dgm:cxn modelId="{3FA79792-28E9-6C4B-B15E-EAE12D3B24BA}" type="presOf" srcId="{55C2AC5D-46B9-7448-A07B-D00679DEA39F}" destId="{BD900AA7-3F0E-CF43-89AA-FE9A380A538F}" srcOrd="1" destOrd="1" presId="urn:microsoft.com/office/officeart/2005/8/layout/vProcess5"/>
    <dgm:cxn modelId="{B8C81F98-18CA-E647-B77D-BD99D9CD4ED2}" type="presOf" srcId="{0E543E9F-5F39-1244-A706-C032061A6C04}" destId="{A9B95A90-CA06-C040-956D-02FD80A83560}" srcOrd="0" destOrd="0" presId="urn:microsoft.com/office/officeart/2005/8/layout/vProcess5"/>
    <dgm:cxn modelId="{1DC43FA3-D335-ED43-99C9-CDA05A1810A5}" srcId="{29DB9861-F81B-0B45-B520-21E35954DF29}" destId="{55C2AC5D-46B9-7448-A07B-D00679DEA39F}" srcOrd="0" destOrd="0" parTransId="{258F0E1E-BA5D-F241-8142-C2EBB6E41545}" sibTransId="{ADC52C25-38A5-C343-9F83-E3CCD10F8E4D}"/>
    <dgm:cxn modelId="{3747A1A7-8E1F-784A-90F3-549AA2843F80}" srcId="{17F9C7AD-8450-9A47-8419-A8DC79FCB856}" destId="{53F51F40-5D0B-5C4E-BB78-8C5C03F910A0}" srcOrd="2" destOrd="0" parTransId="{0263050A-8661-9348-92AE-A4129578FC1C}" sibTransId="{1C94E369-27C1-B54C-A9B6-D5B7A2E1763B}"/>
    <dgm:cxn modelId="{B1C5BDA9-EEBE-4248-8957-0EE5252720A7}" type="presOf" srcId="{1C94E369-27C1-B54C-A9B6-D5B7A2E1763B}" destId="{7D264C8C-86D7-0742-9B4E-65C02767E8F4}" srcOrd="0" destOrd="0" presId="urn:microsoft.com/office/officeart/2005/8/layout/vProcess5"/>
    <dgm:cxn modelId="{D26923AF-8711-7043-8203-93FC1B93CBF1}" srcId="{53F51F40-5D0B-5C4E-BB78-8C5C03F910A0}" destId="{3E25B785-FD76-AB46-A5D3-2C24E8DC484E}" srcOrd="1" destOrd="0" parTransId="{A0B9BF31-DD72-3A4D-A595-B1EB58D62A47}" sibTransId="{74116A2B-51EC-E548-8215-0901A7D5EDEC}"/>
    <dgm:cxn modelId="{1C333DB1-423E-514C-B3C1-65388204FD34}" srcId="{17F9C7AD-8450-9A47-8419-A8DC79FCB856}" destId="{0E543E9F-5F39-1244-A706-C032061A6C04}" srcOrd="0" destOrd="0" parTransId="{5F0773A0-66BA-EB42-9F6B-E2C289558547}" sibTransId="{224189CB-AC94-2540-86D7-D4C0BBDBFE46}"/>
    <dgm:cxn modelId="{64A4E8B5-E26E-FB42-883D-279DF74708F0}" type="presOf" srcId="{F324BE2F-E70B-1041-8048-7C4D479049CB}" destId="{A9B95A90-CA06-C040-956D-02FD80A83560}" srcOrd="0" destOrd="2" presId="urn:microsoft.com/office/officeart/2005/8/layout/vProcess5"/>
    <dgm:cxn modelId="{44C13FBD-F50D-7E4A-8D71-8B9B7AEC60D0}" type="presOf" srcId="{671703CC-EBBF-7848-AD9B-9439039001EF}" destId="{36F561C0-703A-8245-863E-8CFFE24C286C}" srcOrd="0" destOrd="2" presId="urn:microsoft.com/office/officeart/2005/8/layout/vProcess5"/>
    <dgm:cxn modelId="{BF64C2BF-3374-4148-AD5B-9AB5E0C69FBF}" type="presOf" srcId="{F324BE2F-E70B-1041-8048-7C4D479049CB}" destId="{D9625A00-EECB-284B-8C05-2619F42434C5}" srcOrd="1" destOrd="2" presId="urn:microsoft.com/office/officeart/2005/8/layout/vProcess5"/>
    <dgm:cxn modelId="{7B0323C3-62EB-DD4A-A9B3-19EAAA77D5D1}" type="presOf" srcId="{7FBC73C5-09DB-F24E-8EA0-AEEE898A7BD5}" destId="{D9625A00-EECB-284B-8C05-2619F42434C5}" srcOrd="1" destOrd="1" presId="urn:microsoft.com/office/officeart/2005/8/layout/vProcess5"/>
    <dgm:cxn modelId="{29202DCF-3079-7449-AC21-AEA42922741A}" srcId="{29DB9861-F81B-0B45-B520-21E35954DF29}" destId="{898DB377-818F-7D43-A51C-8DADB0D89ECB}" srcOrd="2" destOrd="0" parTransId="{5A0F9946-2A94-304A-B170-723596B2312E}" sibTransId="{39D91815-F60B-5649-905B-12AF462EA426}"/>
    <dgm:cxn modelId="{DA79FFD2-FAA1-8245-82CE-2011E0E247D8}" srcId="{0E543E9F-5F39-1244-A706-C032061A6C04}" destId="{F324BE2F-E70B-1041-8048-7C4D479049CB}" srcOrd="1" destOrd="0" parTransId="{8BC74A1B-15D7-5543-A9B2-0DD8338C85CD}" sibTransId="{6466527B-6B75-474C-A28D-0C761AEFC21B}"/>
    <dgm:cxn modelId="{9AA984D4-0D32-CF44-B2D6-CE9506997FC6}" type="presOf" srcId="{53F51F40-5D0B-5C4E-BB78-8C5C03F910A0}" destId="{6A6DD673-3640-2845-A55F-F916F52C6F9C}" srcOrd="0" destOrd="0" presId="urn:microsoft.com/office/officeart/2005/8/layout/vProcess5"/>
    <dgm:cxn modelId="{4CB87DD8-A112-5040-8EE6-5C1FE73296A3}" type="presOf" srcId="{29DB9861-F81B-0B45-B520-21E35954DF29}" destId="{BD900AA7-3F0E-CF43-89AA-FE9A380A538F}" srcOrd="1" destOrd="0" presId="urn:microsoft.com/office/officeart/2005/8/layout/vProcess5"/>
    <dgm:cxn modelId="{66B4A9E6-1EFA-3C41-9AD6-CF5625428C68}" type="presOf" srcId="{3E25B785-FD76-AB46-A5D3-2C24E8DC484E}" destId="{DA59AAA2-E99C-5941-A75B-526392D0329B}" srcOrd="1" destOrd="2" presId="urn:microsoft.com/office/officeart/2005/8/layout/vProcess5"/>
    <dgm:cxn modelId="{FDB7E2EA-066F-6F47-916E-9BC19D96FF1E}" type="presOf" srcId="{07E75580-10BE-4144-8FFB-9DC525361B85}" destId="{6A6DD673-3640-2845-A55F-F916F52C6F9C}" srcOrd="0" destOrd="1" presId="urn:microsoft.com/office/officeart/2005/8/layout/vProcess5"/>
    <dgm:cxn modelId="{A8FE49EC-7E82-4748-943A-DD234FB0EF8B}" type="presOf" srcId="{17F9C7AD-8450-9A47-8419-A8DC79FCB856}" destId="{4975A481-6B50-FC48-B6C4-AC48C650A2FA}" srcOrd="0" destOrd="0" presId="urn:microsoft.com/office/officeart/2005/8/layout/vProcess5"/>
    <dgm:cxn modelId="{1F4A37EE-7D4E-704B-A29B-E851965C2643}" type="presOf" srcId="{29DB9861-F81B-0B45-B520-21E35954DF29}" destId="{36F561C0-703A-8245-863E-8CFFE24C286C}" srcOrd="0" destOrd="0" presId="urn:microsoft.com/office/officeart/2005/8/layout/vProcess5"/>
    <dgm:cxn modelId="{58E5EDF7-9420-B84A-84FE-943891D01698}" type="presOf" srcId="{3E25B785-FD76-AB46-A5D3-2C24E8DC484E}" destId="{6A6DD673-3640-2845-A55F-F916F52C6F9C}" srcOrd="0" destOrd="2" presId="urn:microsoft.com/office/officeart/2005/8/layout/vProcess5"/>
    <dgm:cxn modelId="{E4C87DAD-630E-D140-B713-1B14A2A93D46}" type="presParOf" srcId="{4975A481-6B50-FC48-B6C4-AC48C650A2FA}" destId="{87EF8020-6D51-AE44-8DC9-0B9F9F000A3D}" srcOrd="0" destOrd="0" presId="urn:microsoft.com/office/officeart/2005/8/layout/vProcess5"/>
    <dgm:cxn modelId="{94FF52BF-E58F-454E-B702-F231957209B0}" type="presParOf" srcId="{4975A481-6B50-FC48-B6C4-AC48C650A2FA}" destId="{A9B95A90-CA06-C040-956D-02FD80A83560}" srcOrd="1" destOrd="0" presId="urn:microsoft.com/office/officeart/2005/8/layout/vProcess5"/>
    <dgm:cxn modelId="{EFD7AFDB-7451-4145-BD35-C85BC86468B5}" type="presParOf" srcId="{4975A481-6B50-FC48-B6C4-AC48C650A2FA}" destId="{A0688175-0033-E34E-9C03-19E72EFE8247}" srcOrd="2" destOrd="0" presId="urn:microsoft.com/office/officeart/2005/8/layout/vProcess5"/>
    <dgm:cxn modelId="{A9C9FAFF-7B0D-6647-A241-76101DB1213A}" type="presParOf" srcId="{4975A481-6B50-FC48-B6C4-AC48C650A2FA}" destId="{6A6DD673-3640-2845-A55F-F916F52C6F9C}" srcOrd="3" destOrd="0" presId="urn:microsoft.com/office/officeart/2005/8/layout/vProcess5"/>
    <dgm:cxn modelId="{2A7BC5AB-2DA3-BA4C-B2AF-02BDD3DA88CD}" type="presParOf" srcId="{4975A481-6B50-FC48-B6C4-AC48C650A2FA}" destId="{36F561C0-703A-8245-863E-8CFFE24C286C}" srcOrd="4" destOrd="0" presId="urn:microsoft.com/office/officeart/2005/8/layout/vProcess5"/>
    <dgm:cxn modelId="{92B2207A-2C51-774D-9A9F-FA3C7296418F}" type="presParOf" srcId="{4975A481-6B50-FC48-B6C4-AC48C650A2FA}" destId="{D1A53896-A937-6449-AA0A-5B4A856BB2D0}" srcOrd="5" destOrd="0" presId="urn:microsoft.com/office/officeart/2005/8/layout/vProcess5"/>
    <dgm:cxn modelId="{8A4A3558-5720-B14E-9B4D-74D7FF1DB876}" type="presParOf" srcId="{4975A481-6B50-FC48-B6C4-AC48C650A2FA}" destId="{D0ADD09A-8E4C-DE4B-8F00-17F2897BA233}" srcOrd="6" destOrd="0" presId="urn:microsoft.com/office/officeart/2005/8/layout/vProcess5"/>
    <dgm:cxn modelId="{87D20C37-A8BA-B443-83DF-13E73794C731}" type="presParOf" srcId="{4975A481-6B50-FC48-B6C4-AC48C650A2FA}" destId="{7D264C8C-86D7-0742-9B4E-65C02767E8F4}" srcOrd="7" destOrd="0" presId="urn:microsoft.com/office/officeart/2005/8/layout/vProcess5"/>
    <dgm:cxn modelId="{940574C3-46C0-E04D-953C-326D5A99DFF2}" type="presParOf" srcId="{4975A481-6B50-FC48-B6C4-AC48C650A2FA}" destId="{D9625A00-EECB-284B-8C05-2619F42434C5}" srcOrd="8" destOrd="0" presId="urn:microsoft.com/office/officeart/2005/8/layout/vProcess5"/>
    <dgm:cxn modelId="{9F00152D-FC75-7643-A20D-2C144C87CD20}" type="presParOf" srcId="{4975A481-6B50-FC48-B6C4-AC48C650A2FA}" destId="{69B2EB3F-35E7-ED46-9A00-92356C16109F}" srcOrd="9" destOrd="0" presId="urn:microsoft.com/office/officeart/2005/8/layout/vProcess5"/>
    <dgm:cxn modelId="{95D5772E-A205-C04B-B3BA-82CBDA98846F}" type="presParOf" srcId="{4975A481-6B50-FC48-B6C4-AC48C650A2FA}" destId="{DA59AAA2-E99C-5941-A75B-526392D0329B}" srcOrd="10" destOrd="0" presId="urn:microsoft.com/office/officeart/2005/8/layout/vProcess5"/>
    <dgm:cxn modelId="{549CA90C-478A-4D41-AEBD-B675BF832313}" type="presParOf" srcId="{4975A481-6B50-FC48-B6C4-AC48C650A2FA}" destId="{BD900AA7-3F0E-CF43-89AA-FE9A380A538F}"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A3EB6C-45BD-4AE5-9B5D-FD2A7CC3B008}" type="doc">
      <dgm:prSet loTypeId="urn:microsoft.com/office/officeart/2018/2/layout/IconCircleList" loCatId="icon" qsTypeId="urn:microsoft.com/office/officeart/2005/8/quickstyle/3d1" qsCatId="3D" csTypeId="urn:microsoft.com/office/officeart/2005/8/colors/accent0_3" csCatId="mainScheme" phldr="1"/>
      <dgm:spPr/>
      <dgm:t>
        <a:bodyPr/>
        <a:lstStyle/>
        <a:p>
          <a:endParaRPr lang="en-US"/>
        </a:p>
      </dgm:t>
    </dgm:pt>
    <dgm:pt modelId="{9B958A1A-C4CC-45F1-8831-DC2BD63AFF9D}">
      <dgm:prSet/>
      <dgm:spPr/>
      <dgm:t>
        <a:bodyPr/>
        <a:lstStyle/>
        <a:p>
          <a:pPr>
            <a:lnSpc>
              <a:spcPct val="100000"/>
            </a:lnSpc>
          </a:pPr>
          <a:r>
            <a:rPr lang="en-US" b="1" i="0" dirty="0"/>
            <a:t>Social Media Engagement:</a:t>
          </a:r>
          <a:r>
            <a:rPr lang="en-US" b="0" i="0" dirty="0"/>
            <a:t> Engage with target customers on platforms like Instagram and Pinterest through visually appealing posts, fashion inspiration, and interactive content.</a:t>
          </a:r>
          <a:endParaRPr lang="en-US" dirty="0"/>
        </a:p>
      </dgm:t>
    </dgm:pt>
    <dgm:pt modelId="{16587042-A832-40DB-BE40-E716B108AA8C}" type="parTrans" cxnId="{27CD2AD6-CADF-4614-A94F-390152A20DD0}">
      <dgm:prSet/>
      <dgm:spPr/>
      <dgm:t>
        <a:bodyPr/>
        <a:lstStyle/>
        <a:p>
          <a:endParaRPr lang="en-US"/>
        </a:p>
      </dgm:t>
    </dgm:pt>
    <dgm:pt modelId="{0F197D9A-B2A7-4405-A895-C07A61B4DD7E}" type="sibTrans" cxnId="{27CD2AD6-CADF-4614-A94F-390152A20DD0}">
      <dgm:prSet/>
      <dgm:spPr/>
      <dgm:t>
        <a:bodyPr/>
        <a:lstStyle/>
        <a:p>
          <a:pPr>
            <a:lnSpc>
              <a:spcPct val="100000"/>
            </a:lnSpc>
          </a:pPr>
          <a:endParaRPr lang="en-US"/>
        </a:p>
      </dgm:t>
    </dgm:pt>
    <dgm:pt modelId="{89B30826-091D-45B2-B1EB-3EAC94DEB658}">
      <dgm:prSet/>
      <dgm:spPr/>
      <dgm:t>
        <a:bodyPr/>
        <a:lstStyle/>
        <a:p>
          <a:pPr>
            <a:lnSpc>
              <a:spcPct val="100000"/>
            </a:lnSpc>
          </a:pPr>
          <a:r>
            <a:rPr lang="en-US" b="1" i="0"/>
            <a:t>Influencer Partnerships:</a:t>
          </a:r>
          <a:r>
            <a:rPr lang="en-US" b="0" i="0"/>
            <a:t> Collaborate with fashion influencers to promote BBLUA and reach their followers.</a:t>
          </a:r>
          <a:endParaRPr lang="en-US"/>
        </a:p>
      </dgm:t>
    </dgm:pt>
    <dgm:pt modelId="{992D2EA9-C73D-4F06-9B15-1905899524DD}" type="parTrans" cxnId="{B97327D3-4177-47A6-8A4C-CD3125F523C3}">
      <dgm:prSet/>
      <dgm:spPr/>
      <dgm:t>
        <a:bodyPr/>
        <a:lstStyle/>
        <a:p>
          <a:endParaRPr lang="en-US"/>
        </a:p>
      </dgm:t>
    </dgm:pt>
    <dgm:pt modelId="{511888DD-6602-4445-856B-AD5651897EB9}" type="sibTrans" cxnId="{B97327D3-4177-47A6-8A4C-CD3125F523C3}">
      <dgm:prSet/>
      <dgm:spPr/>
      <dgm:t>
        <a:bodyPr/>
        <a:lstStyle/>
        <a:p>
          <a:pPr>
            <a:lnSpc>
              <a:spcPct val="100000"/>
            </a:lnSpc>
          </a:pPr>
          <a:endParaRPr lang="en-US"/>
        </a:p>
      </dgm:t>
    </dgm:pt>
    <dgm:pt modelId="{1CE2DCAD-036D-424A-8F6D-7DFA6B4D79D0}">
      <dgm:prSet/>
      <dgm:spPr/>
      <dgm:t>
        <a:bodyPr/>
        <a:lstStyle/>
        <a:p>
          <a:pPr>
            <a:lnSpc>
              <a:spcPct val="100000"/>
            </a:lnSpc>
          </a:pPr>
          <a:r>
            <a:rPr lang="en-US" b="1" i="0"/>
            <a:t>Content Marketing:</a:t>
          </a:r>
          <a:r>
            <a:rPr lang="en-US" b="0" i="0"/>
            <a:t> Create valuable blog posts and guides about timeless fashion, drawing organic traffic through search engines.</a:t>
          </a:r>
          <a:endParaRPr lang="en-US"/>
        </a:p>
      </dgm:t>
    </dgm:pt>
    <dgm:pt modelId="{FECE8418-B19D-4B6F-B30B-CB4C4CAC5CD4}" type="parTrans" cxnId="{61ACEBD6-70BE-4C15-8AD5-81659FCFB78A}">
      <dgm:prSet/>
      <dgm:spPr/>
      <dgm:t>
        <a:bodyPr/>
        <a:lstStyle/>
        <a:p>
          <a:endParaRPr lang="en-US"/>
        </a:p>
      </dgm:t>
    </dgm:pt>
    <dgm:pt modelId="{F1F6B1AE-0BF1-4AE3-A3BA-C58A78784E2A}" type="sibTrans" cxnId="{61ACEBD6-70BE-4C15-8AD5-81659FCFB78A}">
      <dgm:prSet/>
      <dgm:spPr/>
      <dgm:t>
        <a:bodyPr/>
        <a:lstStyle/>
        <a:p>
          <a:pPr>
            <a:lnSpc>
              <a:spcPct val="100000"/>
            </a:lnSpc>
          </a:pPr>
          <a:endParaRPr lang="en-US"/>
        </a:p>
      </dgm:t>
    </dgm:pt>
    <dgm:pt modelId="{7ADEE3AF-FA48-45F8-8CCB-542157A4FE6E}">
      <dgm:prSet/>
      <dgm:spPr/>
      <dgm:t>
        <a:bodyPr/>
        <a:lstStyle/>
        <a:p>
          <a:pPr>
            <a:lnSpc>
              <a:spcPct val="100000"/>
            </a:lnSpc>
          </a:pPr>
          <a:r>
            <a:rPr lang="en-US" b="1" i="0"/>
            <a:t>Paid Advertising:</a:t>
          </a:r>
          <a:r>
            <a:rPr lang="en-US" b="0" i="0"/>
            <a:t> Utilize Google Ads and social media ads to target users searching for classic fashion and elegance.</a:t>
          </a:r>
          <a:endParaRPr lang="en-US"/>
        </a:p>
      </dgm:t>
    </dgm:pt>
    <dgm:pt modelId="{F1F93AC4-9DEF-47E8-9CF1-BD4082B5DA2A}" type="parTrans" cxnId="{5E962C2F-7944-419A-B296-F9DCE5B65647}">
      <dgm:prSet/>
      <dgm:spPr/>
      <dgm:t>
        <a:bodyPr/>
        <a:lstStyle/>
        <a:p>
          <a:endParaRPr lang="en-US"/>
        </a:p>
      </dgm:t>
    </dgm:pt>
    <dgm:pt modelId="{3672C081-A08F-4F20-9640-1ABA35F69B9B}" type="sibTrans" cxnId="{5E962C2F-7944-419A-B296-F9DCE5B65647}">
      <dgm:prSet/>
      <dgm:spPr/>
      <dgm:t>
        <a:bodyPr/>
        <a:lstStyle/>
        <a:p>
          <a:endParaRPr lang="en-US"/>
        </a:p>
      </dgm:t>
    </dgm:pt>
    <dgm:pt modelId="{92DBE312-B80C-488C-BD9B-B1FB55C6188C}" type="pres">
      <dgm:prSet presAssocID="{18A3EB6C-45BD-4AE5-9B5D-FD2A7CC3B008}" presName="root" presStyleCnt="0">
        <dgm:presLayoutVars>
          <dgm:dir/>
          <dgm:resizeHandles val="exact"/>
        </dgm:presLayoutVars>
      </dgm:prSet>
      <dgm:spPr/>
    </dgm:pt>
    <dgm:pt modelId="{B0DA6F38-2906-4FF0-A2F0-D45AFE0745E8}" type="pres">
      <dgm:prSet presAssocID="{18A3EB6C-45BD-4AE5-9B5D-FD2A7CC3B008}" presName="container" presStyleCnt="0">
        <dgm:presLayoutVars>
          <dgm:dir/>
          <dgm:resizeHandles val="exact"/>
        </dgm:presLayoutVars>
      </dgm:prSet>
      <dgm:spPr/>
    </dgm:pt>
    <dgm:pt modelId="{D7133D6B-33A4-4B87-8523-BC6240089D25}" type="pres">
      <dgm:prSet presAssocID="{9B958A1A-C4CC-45F1-8831-DC2BD63AFF9D}" presName="compNode" presStyleCnt="0"/>
      <dgm:spPr/>
    </dgm:pt>
    <dgm:pt modelId="{4EEBFFE3-5134-4D88-ACAC-0EBB1A482D92}" type="pres">
      <dgm:prSet presAssocID="{9B958A1A-C4CC-45F1-8831-DC2BD63AFF9D}" presName="iconBgRect" presStyleLbl="bgShp" presStyleIdx="0" presStyleCnt="4"/>
      <dgm:spPr/>
    </dgm:pt>
    <dgm:pt modelId="{7F67C8BE-896D-4238-8CCA-D686FE808813}" type="pres">
      <dgm:prSet presAssocID="{9B958A1A-C4CC-45F1-8831-DC2BD63AFF9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ting"/>
        </a:ext>
      </dgm:extLst>
    </dgm:pt>
    <dgm:pt modelId="{CDE81381-D50E-4433-92A0-731D61D66A9E}" type="pres">
      <dgm:prSet presAssocID="{9B958A1A-C4CC-45F1-8831-DC2BD63AFF9D}" presName="spaceRect" presStyleCnt="0"/>
      <dgm:spPr/>
    </dgm:pt>
    <dgm:pt modelId="{D51EF783-2A78-4B7B-9AF2-BE81F2B3F7A6}" type="pres">
      <dgm:prSet presAssocID="{9B958A1A-C4CC-45F1-8831-DC2BD63AFF9D}" presName="textRect" presStyleLbl="revTx" presStyleIdx="0" presStyleCnt="4">
        <dgm:presLayoutVars>
          <dgm:chMax val="1"/>
          <dgm:chPref val="1"/>
        </dgm:presLayoutVars>
      </dgm:prSet>
      <dgm:spPr/>
    </dgm:pt>
    <dgm:pt modelId="{CC363E1D-51D7-4B68-BA0E-4106C1CDCD2A}" type="pres">
      <dgm:prSet presAssocID="{0F197D9A-B2A7-4405-A895-C07A61B4DD7E}" presName="sibTrans" presStyleLbl="sibTrans2D1" presStyleIdx="0" presStyleCnt="0"/>
      <dgm:spPr/>
    </dgm:pt>
    <dgm:pt modelId="{04FDD796-5FDA-40F6-9F6F-94600BDB460A}" type="pres">
      <dgm:prSet presAssocID="{89B30826-091D-45B2-B1EB-3EAC94DEB658}" presName="compNode" presStyleCnt="0"/>
      <dgm:spPr/>
    </dgm:pt>
    <dgm:pt modelId="{2ACF61B0-9A65-44B1-8E3D-39C5E805E3BC}" type="pres">
      <dgm:prSet presAssocID="{89B30826-091D-45B2-B1EB-3EAC94DEB658}" presName="iconBgRect" presStyleLbl="bgShp" presStyleIdx="1" presStyleCnt="4"/>
      <dgm:spPr/>
    </dgm:pt>
    <dgm:pt modelId="{B86E7117-EC15-4A51-A250-046D9CC6FC2D}" type="pres">
      <dgm:prSet presAssocID="{89B30826-091D-45B2-B1EB-3EAC94DEB6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nections"/>
        </a:ext>
      </dgm:extLst>
    </dgm:pt>
    <dgm:pt modelId="{D041C1DD-FAD9-4EF7-9ACB-C9D96FF120A6}" type="pres">
      <dgm:prSet presAssocID="{89B30826-091D-45B2-B1EB-3EAC94DEB658}" presName="spaceRect" presStyleCnt="0"/>
      <dgm:spPr/>
    </dgm:pt>
    <dgm:pt modelId="{B14485FF-4ECC-4BED-A366-A62E665F42FC}" type="pres">
      <dgm:prSet presAssocID="{89B30826-091D-45B2-B1EB-3EAC94DEB658}" presName="textRect" presStyleLbl="revTx" presStyleIdx="1" presStyleCnt="4">
        <dgm:presLayoutVars>
          <dgm:chMax val="1"/>
          <dgm:chPref val="1"/>
        </dgm:presLayoutVars>
      </dgm:prSet>
      <dgm:spPr/>
    </dgm:pt>
    <dgm:pt modelId="{8FF70826-92DE-4774-BC81-17D843AF1F0A}" type="pres">
      <dgm:prSet presAssocID="{511888DD-6602-4445-856B-AD5651897EB9}" presName="sibTrans" presStyleLbl="sibTrans2D1" presStyleIdx="0" presStyleCnt="0"/>
      <dgm:spPr/>
    </dgm:pt>
    <dgm:pt modelId="{504D7E47-9449-41F3-97F1-CAE26B8456FA}" type="pres">
      <dgm:prSet presAssocID="{1CE2DCAD-036D-424A-8F6D-7DFA6B4D79D0}" presName="compNode" presStyleCnt="0"/>
      <dgm:spPr/>
    </dgm:pt>
    <dgm:pt modelId="{B19DDF68-6D99-4EB5-BD55-9AE8C679A984}" type="pres">
      <dgm:prSet presAssocID="{1CE2DCAD-036D-424A-8F6D-7DFA6B4D79D0}" presName="iconBgRect" presStyleLbl="bgShp" presStyleIdx="2" presStyleCnt="4"/>
      <dgm:spPr/>
    </dgm:pt>
    <dgm:pt modelId="{E5F1C025-97C5-4726-B3D8-875C3FC91769}" type="pres">
      <dgm:prSet presAssocID="{1CE2DCAD-036D-424A-8F6D-7DFA6B4D79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dvertising"/>
        </a:ext>
      </dgm:extLst>
    </dgm:pt>
    <dgm:pt modelId="{47ECEE77-B7CE-471E-B63F-F08B7B7B92C9}" type="pres">
      <dgm:prSet presAssocID="{1CE2DCAD-036D-424A-8F6D-7DFA6B4D79D0}" presName="spaceRect" presStyleCnt="0"/>
      <dgm:spPr/>
    </dgm:pt>
    <dgm:pt modelId="{19F7179B-95B7-45A9-AC54-077179991585}" type="pres">
      <dgm:prSet presAssocID="{1CE2DCAD-036D-424A-8F6D-7DFA6B4D79D0}" presName="textRect" presStyleLbl="revTx" presStyleIdx="2" presStyleCnt="4">
        <dgm:presLayoutVars>
          <dgm:chMax val="1"/>
          <dgm:chPref val="1"/>
        </dgm:presLayoutVars>
      </dgm:prSet>
      <dgm:spPr/>
    </dgm:pt>
    <dgm:pt modelId="{04FBD9B1-106A-412C-93A3-39CFDB41BD03}" type="pres">
      <dgm:prSet presAssocID="{F1F6B1AE-0BF1-4AE3-A3BA-C58A78784E2A}" presName="sibTrans" presStyleLbl="sibTrans2D1" presStyleIdx="0" presStyleCnt="0"/>
      <dgm:spPr/>
    </dgm:pt>
    <dgm:pt modelId="{593783A9-624B-4EEE-B8BF-6627200D43CB}" type="pres">
      <dgm:prSet presAssocID="{7ADEE3AF-FA48-45F8-8CCB-542157A4FE6E}" presName="compNode" presStyleCnt="0"/>
      <dgm:spPr/>
    </dgm:pt>
    <dgm:pt modelId="{C423588E-B67A-4310-8159-5B325BA7A73F}" type="pres">
      <dgm:prSet presAssocID="{7ADEE3AF-FA48-45F8-8CCB-542157A4FE6E}" presName="iconBgRect" presStyleLbl="bgShp" presStyleIdx="3" presStyleCnt="4"/>
      <dgm:spPr/>
    </dgm:pt>
    <dgm:pt modelId="{4092D4A2-1625-45DC-B868-C877B7A91323}" type="pres">
      <dgm:prSet presAssocID="{7ADEE3AF-FA48-45F8-8CCB-542157A4FE6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rget Audience"/>
        </a:ext>
      </dgm:extLst>
    </dgm:pt>
    <dgm:pt modelId="{55D4338E-1003-4ED3-A4E3-38A67EB549ED}" type="pres">
      <dgm:prSet presAssocID="{7ADEE3AF-FA48-45F8-8CCB-542157A4FE6E}" presName="spaceRect" presStyleCnt="0"/>
      <dgm:spPr/>
    </dgm:pt>
    <dgm:pt modelId="{847EE099-17F0-49FD-BA70-EF1CEC447BCA}" type="pres">
      <dgm:prSet presAssocID="{7ADEE3AF-FA48-45F8-8CCB-542157A4FE6E}" presName="textRect" presStyleLbl="revTx" presStyleIdx="3" presStyleCnt="4">
        <dgm:presLayoutVars>
          <dgm:chMax val="1"/>
          <dgm:chPref val="1"/>
        </dgm:presLayoutVars>
      </dgm:prSet>
      <dgm:spPr/>
    </dgm:pt>
  </dgm:ptLst>
  <dgm:cxnLst>
    <dgm:cxn modelId="{D5CC3509-12A0-2143-AE9E-5D78D45277EE}" type="presOf" srcId="{1CE2DCAD-036D-424A-8F6D-7DFA6B4D79D0}" destId="{19F7179B-95B7-45A9-AC54-077179991585}" srcOrd="0" destOrd="0" presId="urn:microsoft.com/office/officeart/2018/2/layout/IconCircleList"/>
    <dgm:cxn modelId="{5E962C2F-7944-419A-B296-F9DCE5B65647}" srcId="{18A3EB6C-45BD-4AE5-9B5D-FD2A7CC3B008}" destId="{7ADEE3AF-FA48-45F8-8CCB-542157A4FE6E}" srcOrd="3" destOrd="0" parTransId="{F1F93AC4-9DEF-47E8-9CF1-BD4082B5DA2A}" sibTransId="{3672C081-A08F-4F20-9640-1ABA35F69B9B}"/>
    <dgm:cxn modelId="{45172B40-07AF-D34B-B29A-B5ED53A8E82C}" type="presOf" srcId="{18A3EB6C-45BD-4AE5-9B5D-FD2A7CC3B008}" destId="{92DBE312-B80C-488C-BD9B-B1FB55C6188C}" srcOrd="0" destOrd="0" presId="urn:microsoft.com/office/officeart/2018/2/layout/IconCircleList"/>
    <dgm:cxn modelId="{EC795C4F-5927-AF41-B849-D16E95D9F895}" type="presOf" srcId="{F1F6B1AE-0BF1-4AE3-A3BA-C58A78784E2A}" destId="{04FBD9B1-106A-412C-93A3-39CFDB41BD03}" srcOrd="0" destOrd="0" presId="urn:microsoft.com/office/officeart/2018/2/layout/IconCircleList"/>
    <dgm:cxn modelId="{C85A2D89-2232-C146-86B3-699543A7BECE}" type="presOf" srcId="{7ADEE3AF-FA48-45F8-8CCB-542157A4FE6E}" destId="{847EE099-17F0-49FD-BA70-EF1CEC447BCA}" srcOrd="0" destOrd="0" presId="urn:microsoft.com/office/officeart/2018/2/layout/IconCircleList"/>
    <dgm:cxn modelId="{CC531D92-5428-7A41-AABF-43CA85843B97}" type="presOf" srcId="{9B958A1A-C4CC-45F1-8831-DC2BD63AFF9D}" destId="{D51EF783-2A78-4B7B-9AF2-BE81F2B3F7A6}" srcOrd="0" destOrd="0" presId="urn:microsoft.com/office/officeart/2018/2/layout/IconCircleList"/>
    <dgm:cxn modelId="{2E4B92B1-D91C-944D-8435-8CA407882DC7}" type="presOf" srcId="{0F197D9A-B2A7-4405-A895-C07A61B4DD7E}" destId="{CC363E1D-51D7-4B68-BA0E-4106C1CDCD2A}" srcOrd="0" destOrd="0" presId="urn:microsoft.com/office/officeart/2018/2/layout/IconCircleList"/>
    <dgm:cxn modelId="{45672FC1-4CB8-C542-8D3D-0043926E5013}" type="presOf" srcId="{511888DD-6602-4445-856B-AD5651897EB9}" destId="{8FF70826-92DE-4774-BC81-17D843AF1F0A}" srcOrd="0" destOrd="0" presId="urn:microsoft.com/office/officeart/2018/2/layout/IconCircleList"/>
    <dgm:cxn modelId="{DA8B3CCD-26F3-974F-8AF8-A5C74EBDC80F}" type="presOf" srcId="{89B30826-091D-45B2-B1EB-3EAC94DEB658}" destId="{B14485FF-4ECC-4BED-A366-A62E665F42FC}" srcOrd="0" destOrd="0" presId="urn:microsoft.com/office/officeart/2018/2/layout/IconCircleList"/>
    <dgm:cxn modelId="{B97327D3-4177-47A6-8A4C-CD3125F523C3}" srcId="{18A3EB6C-45BD-4AE5-9B5D-FD2A7CC3B008}" destId="{89B30826-091D-45B2-B1EB-3EAC94DEB658}" srcOrd="1" destOrd="0" parTransId="{992D2EA9-C73D-4F06-9B15-1905899524DD}" sibTransId="{511888DD-6602-4445-856B-AD5651897EB9}"/>
    <dgm:cxn modelId="{27CD2AD6-CADF-4614-A94F-390152A20DD0}" srcId="{18A3EB6C-45BD-4AE5-9B5D-FD2A7CC3B008}" destId="{9B958A1A-C4CC-45F1-8831-DC2BD63AFF9D}" srcOrd="0" destOrd="0" parTransId="{16587042-A832-40DB-BE40-E716B108AA8C}" sibTransId="{0F197D9A-B2A7-4405-A895-C07A61B4DD7E}"/>
    <dgm:cxn modelId="{61ACEBD6-70BE-4C15-8AD5-81659FCFB78A}" srcId="{18A3EB6C-45BD-4AE5-9B5D-FD2A7CC3B008}" destId="{1CE2DCAD-036D-424A-8F6D-7DFA6B4D79D0}" srcOrd="2" destOrd="0" parTransId="{FECE8418-B19D-4B6F-B30B-CB4C4CAC5CD4}" sibTransId="{F1F6B1AE-0BF1-4AE3-A3BA-C58A78784E2A}"/>
    <dgm:cxn modelId="{C61DAA2E-028F-2E41-A6D6-B4CA629E76E9}" type="presParOf" srcId="{92DBE312-B80C-488C-BD9B-B1FB55C6188C}" destId="{B0DA6F38-2906-4FF0-A2F0-D45AFE0745E8}" srcOrd="0" destOrd="0" presId="urn:microsoft.com/office/officeart/2018/2/layout/IconCircleList"/>
    <dgm:cxn modelId="{35B13511-FD79-8744-B6A5-81B2EBC80AF1}" type="presParOf" srcId="{B0DA6F38-2906-4FF0-A2F0-D45AFE0745E8}" destId="{D7133D6B-33A4-4B87-8523-BC6240089D25}" srcOrd="0" destOrd="0" presId="urn:microsoft.com/office/officeart/2018/2/layout/IconCircleList"/>
    <dgm:cxn modelId="{4035A9EF-A809-E243-BD04-E950A15C9DEC}" type="presParOf" srcId="{D7133D6B-33A4-4B87-8523-BC6240089D25}" destId="{4EEBFFE3-5134-4D88-ACAC-0EBB1A482D92}" srcOrd="0" destOrd="0" presId="urn:microsoft.com/office/officeart/2018/2/layout/IconCircleList"/>
    <dgm:cxn modelId="{BC56AF3B-60C0-5F42-8C56-7AE99377D20B}" type="presParOf" srcId="{D7133D6B-33A4-4B87-8523-BC6240089D25}" destId="{7F67C8BE-896D-4238-8CCA-D686FE808813}" srcOrd="1" destOrd="0" presId="urn:microsoft.com/office/officeart/2018/2/layout/IconCircleList"/>
    <dgm:cxn modelId="{A1E979A8-F453-9843-B504-093FBD739BC3}" type="presParOf" srcId="{D7133D6B-33A4-4B87-8523-BC6240089D25}" destId="{CDE81381-D50E-4433-92A0-731D61D66A9E}" srcOrd="2" destOrd="0" presId="urn:microsoft.com/office/officeart/2018/2/layout/IconCircleList"/>
    <dgm:cxn modelId="{8EBDBF3B-61BD-934A-982C-AF00ED1CE4D4}" type="presParOf" srcId="{D7133D6B-33A4-4B87-8523-BC6240089D25}" destId="{D51EF783-2A78-4B7B-9AF2-BE81F2B3F7A6}" srcOrd="3" destOrd="0" presId="urn:microsoft.com/office/officeart/2018/2/layout/IconCircleList"/>
    <dgm:cxn modelId="{267E5AFE-056C-B844-B239-A9DBD82FBC52}" type="presParOf" srcId="{B0DA6F38-2906-4FF0-A2F0-D45AFE0745E8}" destId="{CC363E1D-51D7-4B68-BA0E-4106C1CDCD2A}" srcOrd="1" destOrd="0" presId="urn:microsoft.com/office/officeart/2018/2/layout/IconCircleList"/>
    <dgm:cxn modelId="{3D1BBBEC-E982-C345-969F-E77F56E4A616}" type="presParOf" srcId="{B0DA6F38-2906-4FF0-A2F0-D45AFE0745E8}" destId="{04FDD796-5FDA-40F6-9F6F-94600BDB460A}" srcOrd="2" destOrd="0" presId="urn:microsoft.com/office/officeart/2018/2/layout/IconCircleList"/>
    <dgm:cxn modelId="{1235B137-4745-3B44-926A-C9A5B72F7685}" type="presParOf" srcId="{04FDD796-5FDA-40F6-9F6F-94600BDB460A}" destId="{2ACF61B0-9A65-44B1-8E3D-39C5E805E3BC}" srcOrd="0" destOrd="0" presId="urn:microsoft.com/office/officeart/2018/2/layout/IconCircleList"/>
    <dgm:cxn modelId="{4E1AA96A-9287-3244-B05F-BADC83CE5BC6}" type="presParOf" srcId="{04FDD796-5FDA-40F6-9F6F-94600BDB460A}" destId="{B86E7117-EC15-4A51-A250-046D9CC6FC2D}" srcOrd="1" destOrd="0" presId="urn:microsoft.com/office/officeart/2018/2/layout/IconCircleList"/>
    <dgm:cxn modelId="{47D84209-C2F7-0645-B9A1-3A1718B4119F}" type="presParOf" srcId="{04FDD796-5FDA-40F6-9F6F-94600BDB460A}" destId="{D041C1DD-FAD9-4EF7-9ACB-C9D96FF120A6}" srcOrd="2" destOrd="0" presId="urn:microsoft.com/office/officeart/2018/2/layout/IconCircleList"/>
    <dgm:cxn modelId="{BE1F05FE-B57B-EE47-93E7-BC1E032C8F3C}" type="presParOf" srcId="{04FDD796-5FDA-40F6-9F6F-94600BDB460A}" destId="{B14485FF-4ECC-4BED-A366-A62E665F42FC}" srcOrd="3" destOrd="0" presId="urn:microsoft.com/office/officeart/2018/2/layout/IconCircleList"/>
    <dgm:cxn modelId="{FDD5F70A-BC9E-D043-A267-DE71463EC61C}" type="presParOf" srcId="{B0DA6F38-2906-4FF0-A2F0-D45AFE0745E8}" destId="{8FF70826-92DE-4774-BC81-17D843AF1F0A}" srcOrd="3" destOrd="0" presId="urn:microsoft.com/office/officeart/2018/2/layout/IconCircleList"/>
    <dgm:cxn modelId="{4052FF37-1484-7942-BF25-F0AEE476BB8E}" type="presParOf" srcId="{B0DA6F38-2906-4FF0-A2F0-D45AFE0745E8}" destId="{504D7E47-9449-41F3-97F1-CAE26B8456FA}" srcOrd="4" destOrd="0" presId="urn:microsoft.com/office/officeart/2018/2/layout/IconCircleList"/>
    <dgm:cxn modelId="{ADF9FE4F-1612-0C44-A802-07888AF663F5}" type="presParOf" srcId="{504D7E47-9449-41F3-97F1-CAE26B8456FA}" destId="{B19DDF68-6D99-4EB5-BD55-9AE8C679A984}" srcOrd="0" destOrd="0" presId="urn:microsoft.com/office/officeart/2018/2/layout/IconCircleList"/>
    <dgm:cxn modelId="{EAD0AB39-546B-B943-9A7C-1BC0FD2FF5AC}" type="presParOf" srcId="{504D7E47-9449-41F3-97F1-CAE26B8456FA}" destId="{E5F1C025-97C5-4726-B3D8-875C3FC91769}" srcOrd="1" destOrd="0" presId="urn:microsoft.com/office/officeart/2018/2/layout/IconCircleList"/>
    <dgm:cxn modelId="{1EAEA5DF-3199-8A48-8EB5-E7307BF3B974}" type="presParOf" srcId="{504D7E47-9449-41F3-97F1-CAE26B8456FA}" destId="{47ECEE77-B7CE-471E-B63F-F08B7B7B92C9}" srcOrd="2" destOrd="0" presId="urn:microsoft.com/office/officeart/2018/2/layout/IconCircleList"/>
    <dgm:cxn modelId="{4D06A74F-7098-4041-92EC-A29B0F41A589}" type="presParOf" srcId="{504D7E47-9449-41F3-97F1-CAE26B8456FA}" destId="{19F7179B-95B7-45A9-AC54-077179991585}" srcOrd="3" destOrd="0" presId="urn:microsoft.com/office/officeart/2018/2/layout/IconCircleList"/>
    <dgm:cxn modelId="{D46895C2-6F2F-1A48-B829-DA53D3226FBA}" type="presParOf" srcId="{B0DA6F38-2906-4FF0-A2F0-D45AFE0745E8}" destId="{04FBD9B1-106A-412C-93A3-39CFDB41BD03}" srcOrd="5" destOrd="0" presId="urn:microsoft.com/office/officeart/2018/2/layout/IconCircleList"/>
    <dgm:cxn modelId="{995EBEED-7A09-E940-A36F-4E899109D6C1}" type="presParOf" srcId="{B0DA6F38-2906-4FF0-A2F0-D45AFE0745E8}" destId="{593783A9-624B-4EEE-B8BF-6627200D43CB}" srcOrd="6" destOrd="0" presId="urn:microsoft.com/office/officeart/2018/2/layout/IconCircleList"/>
    <dgm:cxn modelId="{96201257-7890-3144-B038-2FC7E3E417C1}" type="presParOf" srcId="{593783A9-624B-4EEE-B8BF-6627200D43CB}" destId="{C423588E-B67A-4310-8159-5B325BA7A73F}" srcOrd="0" destOrd="0" presId="urn:microsoft.com/office/officeart/2018/2/layout/IconCircleList"/>
    <dgm:cxn modelId="{DE770AB1-99FD-6740-B01B-4DF5F50BF10D}" type="presParOf" srcId="{593783A9-624B-4EEE-B8BF-6627200D43CB}" destId="{4092D4A2-1625-45DC-B868-C877B7A91323}" srcOrd="1" destOrd="0" presId="urn:microsoft.com/office/officeart/2018/2/layout/IconCircleList"/>
    <dgm:cxn modelId="{3E39630C-DD7D-3C48-BCF8-883BC033C0DA}" type="presParOf" srcId="{593783A9-624B-4EEE-B8BF-6627200D43CB}" destId="{55D4338E-1003-4ED3-A4E3-38A67EB549ED}" srcOrd="2" destOrd="0" presId="urn:microsoft.com/office/officeart/2018/2/layout/IconCircleList"/>
    <dgm:cxn modelId="{2C6153DD-10F3-824A-A701-6878BE470AFD}" type="presParOf" srcId="{593783A9-624B-4EEE-B8BF-6627200D43CB}" destId="{847EE099-17F0-49FD-BA70-EF1CEC447BC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1B6920-F263-42B2-8AD3-3D6E01757E8E}" type="doc">
      <dgm:prSet loTypeId="urn:microsoft.com/office/officeart/2018/5/layout/IconCircleLabelList" loCatId="icon" qsTypeId="urn:microsoft.com/office/officeart/2005/8/quickstyle/3d1" qsCatId="3D" csTypeId="urn:microsoft.com/office/officeart/2005/8/colors/accent0_3" csCatId="mainScheme" phldr="1"/>
      <dgm:spPr/>
      <dgm:t>
        <a:bodyPr/>
        <a:lstStyle/>
        <a:p>
          <a:endParaRPr lang="en-US"/>
        </a:p>
      </dgm:t>
    </dgm:pt>
    <dgm:pt modelId="{4DC1987E-822A-4633-8507-1304C7FC9CC8}">
      <dgm:prSet/>
      <dgm:spPr/>
      <dgm:t>
        <a:bodyPr/>
        <a:lstStyle/>
        <a:p>
          <a:pPr>
            <a:lnSpc>
              <a:spcPct val="100000"/>
            </a:lnSpc>
            <a:defRPr cap="all"/>
          </a:pPr>
          <a:r>
            <a:rPr lang="en-US" b="1" i="0"/>
            <a:t>High-Quality Imagery:</a:t>
          </a:r>
          <a:r>
            <a:rPr lang="en-US" b="0" i="0"/>
            <a:t> Display stunning images of clothing, showcasing their craftsmanship and elegance to captivate visitors.</a:t>
          </a:r>
          <a:endParaRPr lang="en-US"/>
        </a:p>
      </dgm:t>
    </dgm:pt>
    <dgm:pt modelId="{3A816C84-F531-4CA3-B6BB-024BFE6E509A}" type="parTrans" cxnId="{8763149F-D704-469D-987D-E2779D28A09A}">
      <dgm:prSet/>
      <dgm:spPr/>
      <dgm:t>
        <a:bodyPr/>
        <a:lstStyle/>
        <a:p>
          <a:endParaRPr lang="en-US"/>
        </a:p>
      </dgm:t>
    </dgm:pt>
    <dgm:pt modelId="{4DB84A3A-2109-44DD-B953-FBF7083DBDC0}" type="sibTrans" cxnId="{8763149F-D704-469D-987D-E2779D28A09A}">
      <dgm:prSet/>
      <dgm:spPr/>
      <dgm:t>
        <a:bodyPr/>
        <a:lstStyle/>
        <a:p>
          <a:endParaRPr lang="en-US"/>
        </a:p>
      </dgm:t>
    </dgm:pt>
    <dgm:pt modelId="{EDC7C947-B22F-4896-9B3B-F6626942C450}">
      <dgm:prSet/>
      <dgm:spPr/>
      <dgm:t>
        <a:bodyPr/>
        <a:lstStyle/>
        <a:p>
          <a:pPr>
            <a:lnSpc>
              <a:spcPct val="100000"/>
            </a:lnSpc>
            <a:defRPr cap="all"/>
          </a:pPr>
          <a:r>
            <a:rPr lang="en-US" b="1" i="0"/>
            <a:t>Interactive Content:</a:t>
          </a:r>
          <a:r>
            <a:rPr lang="en-US" b="0" i="0"/>
            <a:t> Use quizzes or polls on the website to engage users and offer personalized style recommendations.</a:t>
          </a:r>
          <a:endParaRPr lang="en-US"/>
        </a:p>
      </dgm:t>
    </dgm:pt>
    <dgm:pt modelId="{96E02CE4-4532-4D1D-B24D-790279F84576}" type="parTrans" cxnId="{5B2D8206-2768-46BE-AA2E-CBE0533B16F8}">
      <dgm:prSet/>
      <dgm:spPr/>
      <dgm:t>
        <a:bodyPr/>
        <a:lstStyle/>
        <a:p>
          <a:endParaRPr lang="en-US"/>
        </a:p>
      </dgm:t>
    </dgm:pt>
    <dgm:pt modelId="{37502A0F-330D-4BF6-ACC0-EE54DFE2BD10}" type="sibTrans" cxnId="{5B2D8206-2768-46BE-AA2E-CBE0533B16F8}">
      <dgm:prSet/>
      <dgm:spPr/>
      <dgm:t>
        <a:bodyPr/>
        <a:lstStyle/>
        <a:p>
          <a:endParaRPr lang="en-US"/>
        </a:p>
      </dgm:t>
    </dgm:pt>
    <dgm:pt modelId="{4FF8D1EC-F54E-4BAE-89B7-DCC1BCA88734}" type="pres">
      <dgm:prSet presAssocID="{CD1B6920-F263-42B2-8AD3-3D6E01757E8E}" presName="root" presStyleCnt="0">
        <dgm:presLayoutVars>
          <dgm:dir/>
          <dgm:resizeHandles val="exact"/>
        </dgm:presLayoutVars>
      </dgm:prSet>
      <dgm:spPr/>
    </dgm:pt>
    <dgm:pt modelId="{A9EABC96-7CCB-42F6-BE1D-5F4EA06B08F5}" type="pres">
      <dgm:prSet presAssocID="{4DC1987E-822A-4633-8507-1304C7FC9CC8}" presName="compNode" presStyleCnt="0"/>
      <dgm:spPr/>
    </dgm:pt>
    <dgm:pt modelId="{6EBBC599-7660-4052-A696-77E63FC43521}" type="pres">
      <dgm:prSet presAssocID="{4DC1987E-822A-4633-8507-1304C7FC9CC8}" presName="iconBgRect" presStyleLbl="bgShp" presStyleIdx="0" presStyleCnt="2"/>
      <dgm:spPr/>
    </dgm:pt>
    <dgm:pt modelId="{A2DF04E4-5E29-492A-8595-DC536A7BD0FD}" type="pres">
      <dgm:prSet presAssocID="{4DC1987E-822A-4633-8507-1304C7FC9CC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nabata Tree"/>
        </a:ext>
      </dgm:extLst>
    </dgm:pt>
    <dgm:pt modelId="{D07991FF-5BF7-4C5E-AD91-DEEF27CB2B4A}" type="pres">
      <dgm:prSet presAssocID="{4DC1987E-822A-4633-8507-1304C7FC9CC8}" presName="spaceRect" presStyleCnt="0"/>
      <dgm:spPr/>
    </dgm:pt>
    <dgm:pt modelId="{30060FF9-6CDB-4101-AF33-4427C98512CC}" type="pres">
      <dgm:prSet presAssocID="{4DC1987E-822A-4633-8507-1304C7FC9CC8}" presName="textRect" presStyleLbl="revTx" presStyleIdx="0" presStyleCnt="2">
        <dgm:presLayoutVars>
          <dgm:chMax val="1"/>
          <dgm:chPref val="1"/>
        </dgm:presLayoutVars>
      </dgm:prSet>
      <dgm:spPr/>
    </dgm:pt>
    <dgm:pt modelId="{0B2263D1-3B9D-4428-89F2-D8D138E1B220}" type="pres">
      <dgm:prSet presAssocID="{4DB84A3A-2109-44DD-B953-FBF7083DBDC0}" presName="sibTrans" presStyleCnt="0"/>
      <dgm:spPr/>
    </dgm:pt>
    <dgm:pt modelId="{8565434B-5412-493F-9C5F-DE5D87D08BE9}" type="pres">
      <dgm:prSet presAssocID="{EDC7C947-B22F-4896-9B3B-F6626942C450}" presName="compNode" presStyleCnt="0"/>
      <dgm:spPr/>
    </dgm:pt>
    <dgm:pt modelId="{6371D646-5DE6-491D-9BED-E38E2E0024C3}" type="pres">
      <dgm:prSet presAssocID="{EDC7C947-B22F-4896-9B3B-F6626942C450}" presName="iconBgRect" presStyleLbl="bgShp" presStyleIdx="1" presStyleCnt="2"/>
      <dgm:spPr/>
    </dgm:pt>
    <dgm:pt modelId="{803BAD8F-3AFE-458D-B904-892D154C5B8D}" type="pres">
      <dgm:prSet presAssocID="{EDC7C947-B22F-4896-9B3B-F6626942C45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CA545D0B-0E6A-49DC-8C4C-670A6C48CEEB}" type="pres">
      <dgm:prSet presAssocID="{EDC7C947-B22F-4896-9B3B-F6626942C450}" presName="spaceRect" presStyleCnt="0"/>
      <dgm:spPr/>
    </dgm:pt>
    <dgm:pt modelId="{6A2717AA-4574-4074-A984-DDB117F090FD}" type="pres">
      <dgm:prSet presAssocID="{EDC7C947-B22F-4896-9B3B-F6626942C450}" presName="textRect" presStyleLbl="revTx" presStyleIdx="1" presStyleCnt="2">
        <dgm:presLayoutVars>
          <dgm:chMax val="1"/>
          <dgm:chPref val="1"/>
        </dgm:presLayoutVars>
      </dgm:prSet>
      <dgm:spPr/>
    </dgm:pt>
  </dgm:ptLst>
  <dgm:cxnLst>
    <dgm:cxn modelId="{5B2D8206-2768-46BE-AA2E-CBE0533B16F8}" srcId="{CD1B6920-F263-42B2-8AD3-3D6E01757E8E}" destId="{EDC7C947-B22F-4896-9B3B-F6626942C450}" srcOrd="1" destOrd="0" parTransId="{96E02CE4-4532-4D1D-B24D-790279F84576}" sibTransId="{37502A0F-330D-4BF6-ACC0-EE54DFE2BD10}"/>
    <dgm:cxn modelId="{5C63A011-0776-4F43-89F3-23E4EB870708}" type="presOf" srcId="{CD1B6920-F263-42B2-8AD3-3D6E01757E8E}" destId="{4FF8D1EC-F54E-4BAE-89B7-DCC1BCA88734}" srcOrd="0" destOrd="0" presId="urn:microsoft.com/office/officeart/2018/5/layout/IconCircleLabelList"/>
    <dgm:cxn modelId="{29E2588C-68AC-4A69-BC6D-6BA8280AB1D1}" type="presOf" srcId="{4DC1987E-822A-4633-8507-1304C7FC9CC8}" destId="{30060FF9-6CDB-4101-AF33-4427C98512CC}" srcOrd="0" destOrd="0" presId="urn:microsoft.com/office/officeart/2018/5/layout/IconCircleLabelList"/>
    <dgm:cxn modelId="{8763149F-D704-469D-987D-E2779D28A09A}" srcId="{CD1B6920-F263-42B2-8AD3-3D6E01757E8E}" destId="{4DC1987E-822A-4633-8507-1304C7FC9CC8}" srcOrd="0" destOrd="0" parTransId="{3A816C84-F531-4CA3-B6BB-024BFE6E509A}" sibTransId="{4DB84A3A-2109-44DD-B953-FBF7083DBDC0}"/>
    <dgm:cxn modelId="{5BE5A0A6-7D21-4032-B9FB-B1E084D1D7A0}" type="presOf" srcId="{EDC7C947-B22F-4896-9B3B-F6626942C450}" destId="{6A2717AA-4574-4074-A984-DDB117F090FD}" srcOrd="0" destOrd="0" presId="urn:microsoft.com/office/officeart/2018/5/layout/IconCircleLabelList"/>
    <dgm:cxn modelId="{E29EF4C9-B070-410B-8267-0762265212A6}" type="presParOf" srcId="{4FF8D1EC-F54E-4BAE-89B7-DCC1BCA88734}" destId="{A9EABC96-7CCB-42F6-BE1D-5F4EA06B08F5}" srcOrd="0" destOrd="0" presId="urn:microsoft.com/office/officeart/2018/5/layout/IconCircleLabelList"/>
    <dgm:cxn modelId="{C040A949-93BB-43EC-9426-94458D65774F}" type="presParOf" srcId="{A9EABC96-7CCB-42F6-BE1D-5F4EA06B08F5}" destId="{6EBBC599-7660-4052-A696-77E63FC43521}" srcOrd="0" destOrd="0" presId="urn:microsoft.com/office/officeart/2018/5/layout/IconCircleLabelList"/>
    <dgm:cxn modelId="{E809859B-CE17-45C7-977C-32F7D8A601F9}" type="presParOf" srcId="{A9EABC96-7CCB-42F6-BE1D-5F4EA06B08F5}" destId="{A2DF04E4-5E29-492A-8595-DC536A7BD0FD}" srcOrd="1" destOrd="0" presId="urn:microsoft.com/office/officeart/2018/5/layout/IconCircleLabelList"/>
    <dgm:cxn modelId="{9A028B69-2E4A-4857-A571-AB358C1B268B}" type="presParOf" srcId="{A9EABC96-7CCB-42F6-BE1D-5F4EA06B08F5}" destId="{D07991FF-5BF7-4C5E-AD91-DEEF27CB2B4A}" srcOrd="2" destOrd="0" presId="urn:microsoft.com/office/officeart/2018/5/layout/IconCircleLabelList"/>
    <dgm:cxn modelId="{83E94E05-59CD-459A-88D8-E7764115FBFC}" type="presParOf" srcId="{A9EABC96-7CCB-42F6-BE1D-5F4EA06B08F5}" destId="{30060FF9-6CDB-4101-AF33-4427C98512CC}" srcOrd="3" destOrd="0" presId="urn:microsoft.com/office/officeart/2018/5/layout/IconCircleLabelList"/>
    <dgm:cxn modelId="{99CB4AF8-4C3C-41B3-92B9-A1F9877B5AFF}" type="presParOf" srcId="{4FF8D1EC-F54E-4BAE-89B7-DCC1BCA88734}" destId="{0B2263D1-3B9D-4428-89F2-D8D138E1B220}" srcOrd="1" destOrd="0" presId="urn:microsoft.com/office/officeart/2018/5/layout/IconCircleLabelList"/>
    <dgm:cxn modelId="{898F8C4C-D60F-4DFC-B7D0-DB408342F71B}" type="presParOf" srcId="{4FF8D1EC-F54E-4BAE-89B7-DCC1BCA88734}" destId="{8565434B-5412-493F-9C5F-DE5D87D08BE9}" srcOrd="2" destOrd="0" presId="urn:microsoft.com/office/officeart/2018/5/layout/IconCircleLabelList"/>
    <dgm:cxn modelId="{71359197-519E-4CEC-8195-39A1E5FAEC8B}" type="presParOf" srcId="{8565434B-5412-493F-9C5F-DE5D87D08BE9}" destId="{6371D646-5DE6-491D-9BED-E38E2E0024C3}" srcOrd="0" destOrd="0" presId="urn:microsoft.com/office/officeart/2018/5/layout/IconCircleLabelList"/>
    <dgm:cxn modelId="{B5A5E63A-1C61-4128-93B1-21F09823E990}" type="presParOf" srcId="{8565434B-5412-493F-9C5F-DE5D87D08BE9}" destId="{803BAD8F-3AFE-458D-B904-892D154C5B8D}" srcOrd="1" destOrd="0" presId="urn:microsoft.com/office/officeart/2018/5/layout/IconCircleLabelList"/>
    <dgm:cxn modelId="{6743FF9A-5112-4EA5-9B3C-D44F9AFBEC64}" type="presParOf" srcId="{8565434B-5412-493F-9C5F-DE5D87D08BE9}" destId="{CA545D0B-0E6A-49DC-8C4C-670A6C48CEEB}" srcOrd="2" destOrd="0" presId="urn:microsoft.com/office/officeart/2018/5/layout/IconCircleLabelList"/>
    <dgm:cxn modelId="{BBE289DB-7AC2-4F07-83FB-242BCADAE44D}" type="presParOf" srcId="{8565434B-5412-493F-9C5F-DE5D87D08BE9}" destId="{6A2717AA-4574-4074-A984-DDB117F090F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70BFB7-DFF1-49D6-BA90-46629EB8AE2A}" type="doc">
      <dgm:prSet loTypeId="urn:microsoft.com/office/officeart/2018/5/layout/IconCircleLabelList" loCatId="icon" qsTypeId="urn:microsoft.com/office/officeart/2005/8/quickstyle/3d1" qsCatId="3D" csTypeId="urn:microsoft.com/office/officeart/2005/8/colors/accent0_3" csCatId="mainScheme" phldr="1"/>
      <dgm:spPr/>
      <dgm:t>
        <a:bodyPr/>
        <a:lstStyle/>
        <a:p>
          <a:endParaRPr lang="en-US"/>
        </a:p>
      </dgm:t>
    </dgm:pt>
    <dgm:pt modelId="{CFAF467E-6B0E-4348-A669-063B639A962F}">
      <dgm:prSet/>
      <dgm:spPr/>
      <dgm:t>
        <a:bodyPr/>
        <a:lstStyle/>
        <a:p>
          <a:pPr>
            <a:lnSpc>
              <a:spcPct val="100000"/>
            </a:lnSpc>
            <a:defRPr cap="all"/>
          </a:pPr>
          <a:r>
            <a:rPr lang="en-US" b="1" i="0"/>
            <a:t>Email Subscriptions:</a:t>
          </a:r>
          <a:r>
            <a:rPr lang="en-US" b="0" i="0"/>
            <a:t> Offer exclusive discounts in exchange for email subscriptions, allowing you to notify subscribers about new arrivals and promotions.</a:t>
          </a:r>
          <a:endParaRPr lang="en-US"/>
        </a:p>
      </dgm:t>
    </dgm:pt>
    <dgm:pt modelId="{CD373573-5A30-4436-A5C2-0E9F3D5F9146}" type="parTrans" cxnId="{B9D4BF63-1D00-40CF-AED0-A980F59206D5}">
      <dgm:prSet/>
      <dgm:spPr/>
      <dgm:t>
        <a:bodyPr/>
        <a:lstStyle/>
        <a:p>
          <a:endParaRPr lang="en-US"/>
        </a:p>
      </dgm:t>
    </dgm:pt>
    <dgm:pt modelId="{12C07CD7-7123-4011-9F13-6E8383D311EB}" type="sibTrans" cxnId="{B9D4BF63-1D00-40CF-AED0-A980F59206D5}">
      <dgm:prSet/>
      <dgm:spPr/>
      <dgm:t>
        <a:bodyPr/>
        <a:lstStyle/>
        <a:p>
          <a:endParaRPr lang="en-US"/>
        </a:p>
      </dgm:t>
    </dgm:pt>
    <dgm:pt modelId="{6F8441A3-C28D-4E2D-B60F-EE65AAE9B291}">
      <dgm:prSet/>
      <dgm:spPr/>
      <dgm:t>
        <a:bodyPr/>
        <a:lstStyle/>
        <a:p>
          <a:pPr>
            <a:lnSpc>
              <a:spcPct val="100000"/>
            </a:lnSpc>
            <a:defRPr cap="all"/>
          </a:pPr>
          <a:r>
            <a:rPr lang="en-US" b="1" i="0"/>
            <a:t>Retargeting Ads:</a:t>
          </a:r>
          <a:r>
            <a:rPr lang="en-US" b="0" i="0"/>
            <a:t> Implement retargeting ads to remind visitors about their interest in BBLUA, encouraging them to return and make a purchase.</a:t>
          </a:r>
          <a:endParaRPr lang="en-US"/>
        </a:p>
      </dgm:t>
    </dgm:pt>
    <dgm:pt modelId="{27390527-0C63-4934-BDFE-DA536FA26D5A}" type="parTrans" cxnId="{53545B0C-E6F9-4C35-BD41-27EC3DD813FF}">
      <dgm:prSet/>
      <dgm:spPr/>
      <dgm:t>
        <a:bodyPr/>
        <a:lstStyle/>
        <a:p>
          <a:endParaRPr lang="en-US"/>
        </a:p>
      </dgm:t>
    </dgm:pt>
    <dgm:pt modelId="{5A5ACD7E-9941-487A-BCFC-966539AB93F6}" type="sibTrans" cxnId="{53545B0C-E6F9-4C35-BD41-27EC3DD813FF}">
      <dgm:prSet/>
      <dgm:spPr/>
      <dgm:t>
        <a:bodyPr/>
        <a:lstStyle/>
        <a:p>
          <a:endParaRPr lang="en-US"/>
        </a:p>
      </dgm:t>
    </dgm:pt>
    <dgm:pt modelId="{B9397D18-9950-4E2E-9A94-53D59765BC60}" type="pres">
      <dgm:prSet presAssocID="{6A70BFB7-DFF1-49D6-BA90-46629EB8AE2A}" presName="root" presStyleCnt="0">
        <dgm:presLayoutVars>
          <dgm:dir/>
          <dgm:resizeHandles val="exact"/>
        </dgm:presLayoutVars>
      </dgm:prSet>
      <dgm:spPr/>
    </dgm:pt>
    <dgm:pt modelId="{181BBD66-A602-4FCE-BC10-9A82A14CEF79}" type="pres">
      <dgm:prSet presAssocID="{CFAF467E-6B0E-4348-A669-063B639A962F}" presName="compNode" presStyleCnt="0"/>
      <dgm:spPr/>
    </dgm:pt>
    <dgm:pt modelId="{07AC9216-7E9C-4C73-9988-956E0ECEC84B}" type="pres">
      <dgm:prSet presAssocID="{CFAF467E-6B0E-4348-A669-063B639A962F}" presName="iconBgRect" presStyleLbl="bgShp" presStyleIdx="0" presStyleCnt="2"/>
      <dgm:spPr/>
    </dgm:pt>
    <dgm:pt modelId="{06CD2A7B-F566-4E8A-B485-2E12E00A85C0}" type="pres">
      <dgm:prSet presAssocID="{CFAF467E-6B0E-4348-A669-063B639A96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nvelope"/>
        </a:ext>
      </dgm:extLst>
    </dgm:pt>
    <dgm:pt modelId="{5D24832C-80DB-4728-B2DD-E7D260A7DE7A}" type="pres">
      <dgm:prSet presAssocID="{CFAF467E-6B0E-4348-A669-063B639A962F}" presName="spaceRect" presStyleCnt="0"/>
      <dgm:spPr/>
    </dgm:pt>
    <dgm:pt modelId="{9FB68A6D-7875-41C8-AA55-E7457ACC2852}" type="pres">
      <dgm:prSet presAssocID="{CFAF467E-6B0E-4348-A669-063B639A962F}" presName="textRect" presStyleLbl="revTx" presStyleIdx="0" presStyleCnt="2">
        <dgm:presLayoutVars>
          <dgm:chMax val="1"/>
          <dgm:chPref val="1"/>
        </dgm:presLayoutVars>
      </dgm:prSet>
      <dgm:spPr/>
    </dgm:pt>
    <dgm:pt modelId="{FE3921D2-D013-4C6E-BD7D-33197152547B}" type="pres">
      <dgm:prSet presAssocID="{12C07CD7-7123-4011-9F13-6E8383D311EB}" presName="sibTrans" presStyleCnt="0"/>
      <dgm:spPr/>
    </dgm:pt>
    <dgm:pt modelId="{F7C98E01-BDA8-4D89-9B32-1A11476FF9F4}" type="pres">
      <dgm:prSet presAssocID="{6F8441A3-C28D-4E2D-B60F-EE65AAE9B291}" presName="compNode" presStyleCnt="0"/>
      <dgm:spPr/>
    </dgm:pt>
    <dgm:pt modelId="{F57E81E2-3407-46F6-BD0A-C04EE207ED3C}" type="pres">
      <dgm:prSet presAssocID="{6F8441A3-C28D-4E2D-B60F-EE65AAE9B291}" presName="iconBgRect" presStyleLbl="bgShp" presStyleIdx="1" presStyleCnt="2"/>
      <dgm:spPr/>
    </dgm:pt>
    <dgm:pt modelId="{4734D0C3-C9B3-4328-9E18-D6E9F373C23A}" type="pres">
      <dgm:prSet presAssocID="{6F8441A3-C28D-4E2D-B60F-EE65AAE9B29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9C062AA2-3CAF-4F22-AA70-89122F3AD9A9}" type="pres">
      <dgm:prSet presAssocID="{6F8441A3-C28D-4E2D-B60F-EE65AAE9B291}" presName="spaceRect" presStyleCnt="0"/>
      <dgm:spPr/>
    </dgm:pt>
    <dgm:pt modelId="{56B3F274-103B-4F25-95AF-A99C6AB500B4}" type="pres">
      <dgm:prSet presAssocID="{6F8441A3-C28D-4E2D-B60F-EE65AAE9B291}" presName="textRect" presStyleLbl="revTx" presStyleIdx="1" presStyleCnt="2">
        <dgm:presLayoutVars>
          <dgm:chMax val="1"/>
          <dgm:chPref val="1"/>
        </dgm:presLayoutVars>
      </dgm:prSet>
      <dgm:spPr/>
    </dgm:pt>
  </dgm:ptLst>
  <dgm:cxnLst>
    <dgm:cxn modelId="{53545B0C-E6F9-4C35-BD41-27EC3DD813FF}" srcId="{6A70BFB7-DFF1-49D6-BA90-46629EB8AE2A}" destId="{6F8441A3-C28D-4E2D-B60F-EE65AAE9B291}" srcOrd="1" destOrd="0" parTransId="{27390527-0C63-4934-BDFE-DA536FA26D5A}" sibTransId="{5A5ACD7E-9941-487A-BCFC-966539AB93F6}"/>
    <dgm:cxn modelId="{089A5913-9501-714C-B562-C263F5DF67A6}" type="presOf" srcId="{6F8441A3-C28D-4E2D-B60F-EE65AAE9B291}" destId="{56B3F274-103B-4F25-95AF-A99C6AB500B4}" srcOrd="0" destOrd="0" presId="urn:microsoft.com/office/officeart/2018/5/layout/IconCircleLabelList"/>
    <dgm:cxn modelId="{B9D4BF63-1D00-40CF-AED0-A980F59206D5}" srcId="{6A70BFB7-DFF1-49D6-BA90-46629EB8AE2A}" destId="{CFAF467E-6B0E-4348-A669-063B639A962F}" srcOrd="0" destOrd="0" parTransId="{CD373573-5A30-4436-A5C2-0E9F3D5F9146}" sibTransId="{12C07CD7-7123-4011-9F13-6E8383D311EB}"/>
    <dgm:cxn modelId="{5AE0188B-5C28-054C-9880-2046B97545DF}" type="presOf" srcId="{CFAF467E-6B0E-4348-A669-063B639A962F}" destId="{9FB68A6D-7875-41C8-AA55-E7457ACC2852}" srcOrd="0" destOrd="0" presId="urn:microsoft.com/office/officeart/2018/5/layout/IconCircleLabelList"/>
    <dgm:cxn modelId="{C3F643A8-B1D7-4D43-8D08-229438FF206D}" type="presOf" srcId="{6A70BFB7-DFF1-49D6-BA90-46629EB8AE2A}" destId="{B9397D18-9950-4E2E-9A94-53D59765BC60}" srcOrd="0" destOrd="0" presId="urn:microsoft.com/office/officeart/2018/5/layout/IconCircleLabelList"/>
    <dgm:cxn modelId="{51009F9D-8C3E-7C42-8AC1-D5F87A20FCD6}" type="presParOf" srcId="{B9397D18-9950-4E2E-9A94-53D59765BC60}" destId="{181BBD66-A602-4FCE-BC10-9A82A14CEF79}" srcOrd="0" destOrd="0" presId="urn:microsoft.com/office/officeart/2018/5/layout/IconCircleLabelList"/>
    <dgm:cxn modelId="{AD0D9E7C-6661-A540-B294-14A9AE7168FE}" type="presParOf" srcId="{181BBD66-A602-4FCE-BC10-9A82A14CEF79}" destId="{07AC9216-7E9C-4C73-9988-956E0ECEC84B}" srcOrd="0" destOrd="0" presId="urn:microsoft.com/office/officeart/2018/5/layout/IconCircleLabelList"/>
    <dgm:cxn modelId="{06916A6B-9D61-864B-8694-BA9423E2D818}" type="presParOf" srcId="{181BBD66-A602-4FCE-BC10-9A82A14CEF79}" destId="{06CD2A7B-F566-4E8A-B485-2E12E00A85C0}" srcOrd="1" destOrd="0" presId="urn:microsoft.com/office/officeart/2018/5/layout/IconCircleLabelList"/>
    <dgm:cxn modelId="{FF951D6F-8210-AD4C-95D7-A27CB4C478B8}" type="presParOf" srcId="{181BBD66-A602-4FCE-BC10-9A82A14CEF79}" destId="{5D24832C-80DB-4728-B2DD-E7D260A7DE7A}" srcOrd="2" destOrd="0" presId="urn:microsoft.com/office/officeart/2018/5/layout/IconCircleLabelList"/>
    <dgm:cxn modelId="{A490F414-32E2-3D48-A3C1-769FA1809D4D}" type="presParOf" srcId="{181BBD66-A602-4FCE-BC10-9A82A14CEF79}" destId="{9FB68A6D-7875-41C8-AA55-E7457ACC2852}" srcOrd="3" destOrd="0" presId="urn:microsoft.com/office/officeart/2018/5/layout/IconCircleLabelList"/>
    <dgm:cxn modelId="{3729D7A1-C9A6-6548-9C22-538AD6429240}" type="presParOf" srcId="{B9397D18-9950-4E2E-9A94-53D59765BC60}" destId="{FE3921D2-D013-4C6E-BD7D-33197152547B}" srcOrd="1" destOrd="0" presId="urn:microsoft.com/office/officeart/2018/5/layout/IconCircleLabelList"/>
    <dgm:cxn modelId="{A90412A1-C88A-F74B-8F48-692697A89CF7}" type="presParOf" srcId="{B9397D18-9950-4E2E-9A94-53D59765BC60}" destId="{F7C98E01-BDA8-4D89-9B32-1A11476FF9F4}" srcOrd="2" destOrd="0" presId="urn:microsoft.com/office/officeart/2018/5/layout/IconCircleLabelList"/>
    <dgm:cxn modelId="{CC8E2B68-DF47-D949-81C1-F7ABA19CFA02}" type="presParOf" srcId="{F7C98E01-BDA8-4D89-9B32-1A11476FF9F4}" destId="{F57E81E2-3407-46F6-BD0A-C04EE207ED3C}" srcOrd="0" destOrd="0" presId="urn:microsoft.com/office/officeart/2018/5/layout/IconCircleLabelList"/>
    <dgm:cxn modelId="{4BB2CA63-F48A-3A42-A0EA-D77893A7BD1D}" type="presParOf" srcId="{F7C98E01-BDA8-4D89-9B32-1A11476FF9F4}" destId="{4734D0C3-C9B3-4328-9E18-D6E9F373C23A}" srcOrd="1" destOrd="0" presId="urn:microsoft.com/office/officeart/2018/5/layout/IconCircleLabelList"/>
    <dgm:cxn modelId="{9D8D4AF7-157A-EC40-8679-FF1C6458ED66}" type="presParOf" srcId="{F7C98E01-BDA8-4D89-9B32-1A11476FF9F4}" destId="{9C062AA2-3CAF-4F22-AA70-89122F3AD9A9}" srcOrd="2" destOrd="0" presId="urn:microsoft.com/office/officeart/2018/5/layout/IconCircleLabelList"/>
    <dgm:cxn modelId="{103BDA43-13E0-7C4A-9156-1B9B2108D336}" type="presParOf" srcId="{F7C98E01-BDA8-4D89-9B32-1A11476FF9F4}" destId="{56B3F274-103B-4F25-95AF-A99C6AB500B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54AE06-26B6-4DFA-96CF-514A0BD234F1}" type="doc">
      <dgm:prSet loTypeId="urn:microsoft.com/office/officeart/2018/5/layout/IconCircleLabelList" loCatId="icon" qsTypeId="urn:microsoft.com/office/officeart/2005/8/quickstyle/3d1" qsCatId="3D" csTypeId="urn:microsoft.com/office/officeart/2005/8/colors/accent0_3" csCatId="mainScheme" phldr="1"/>
      <dgm:spPr/>
      <dgm:t>
        <a:bodyPr/>
        <a:lstStyle/>
        <a:p>
          <a:endParaRPr lang="en-US"/>
        </a:p>
      </dgm:t>
    </dgm:pt>
    <dgm:pt modelId="{37668AEB-7A51-4CD9-94D6-803DCE3737DD}">
      <dgm:prSet/>
      <dgm:spPr/>
      <dgm:t>
        <a:bodyPr/>
        <a:lstStyle/>
        <a:p>
          <a:pPr>
            <a:lnSpc>
              <a:spcPct val="100000"/>
            </a:lnSpc>
            <a:defRPr cap="all"/>
          </a:pPr>
          <a:r>
            <a:rPr lang="en-US" b="1" i="0"/>
            <a:t>Limited-Time Offers:</a:t>
          </a:r>
          <a:r>
            <a:rPr lang="en-US" b="0" i="0"/>
            <a:t> Display limited-time discounts on select items to create a sense of urgency.</a:t>
          </a:r>
          <a:endParaRPr lang="en-US"/>
        </a:p>
      </dgm:t>
    </dgm:pt>
    <dgm:pt modelId="{8BA793AD-1EA3-47AF-B0B0-AFDCDAB1BB97}" type="parTrans" cxnId="{3CD52DA7-17A1-4DCE-80B9-C26654F1C250}">
      <dgm:prSet/>
      <dgm:spPr/>
      <dgm:t>
        <a:bodyPr/>
        <a:lstStyle/>
        <a:p>
          <a:endParaRPr lang="en-US"/>
        </a:p>
      </dgm:t>
    </dgm:pt>
    <dgm:pt modelId="{B2E740D6-B671-4711-8196-B8DAFB1E738D}" type="sibTrans" cxnId="{3CD52DA7-17A1-4DCE-80B9-C26654F1C250}">
      <dgm:prSet/>
      <dgm:spPr/>
      <dgm:t>
        <a:bodyPr/>
        <a:lstStyle/>
        <a:p>
          <a:endParaRPr lang="en-US"/>
        </a:p>
      </dgm:t>
    </dgm:pt>
    <dgm:pt modelId="{2C30D426-2F03-45BC-AAEC-E3A662D2E341}">
      <dgm:prSet/>
      <dgm:spPr/>
      <dgm:t>
        <a:bodyPr/>
        <a:lstStyle/>
        <a:p>
          <a:pPr>
            <a:lnSpc>
              <a:spcPct val="100000"/>
            </a:lnSpc>
            <a:defRPr cap="all"/>
          </a:pPr>
          <a:r>
            <a:rPr lang="en-US" b="1" i="0"/>
            <a:t>Product Recommendations:</a:t>
          </a:r>
          <a:r>
            <a:rPr lang="en-US" b="0" i="0"/>
            <a:t> Suggest related products based on the customer's browsing and purchase history.</a:t>
          </a:r>
          <a:endParaRPr lang="en-US"/>
        </a:p>
      </dgm:t>
    </dgm:pt>
    <dgm:pt modelId="{13EDA9E9-32A8-40EC-A997-B5F7FEFE990C}" type="parTrans" cxnId="{529796F2-EA8B-4F42-9739-B22C667AFB2E}">
      <dgm:prSet/>
      <dgm:spPr/>
      <dgm:t>
        <a:bodyPr/>
        <a:lstStyle/>
        <a:p>
          <a:endParaRPr lang="en-US"/>
        </a:p>
      </dgm:t>
    </dgm:pt>
    <dgm:pt modelId="{7EBAC668-ADE5-4FBB-9117-5256001284CC}" type="sibTrans" cxnId="{529796F2-EA8B-4F42-9739-B22C667AFB2E}">
      <dgm:prSet/>
      <dgm:spPr/>
      <dgm:t>
        <a:bodyPr/>
        <a:lstStyle/>
        <a:p>
          <a:endParaRPr lang="en-US"/>
        </a:p>
      </dgm:t>
    </dgm:pt>
    <dgm:pt modelId="{D13B29C8-9819-4BF5-A99E-4734244D7CAB}" type="pres">
      <dgm:prSet presAssocID="{F054AE06-26B6-4DFA-96CF-514A0BD234F1}" presName="root" presStyleCnt="0">
        <dgm:presLayoutVars>
          <dgm:dir/>
          <dgm:resizeHandles val="exact"/>
        </dgm:presLayoutVars>
      </dgm:prSet>
      <dgm:spPr/>
    </dgm:pt>
    <dgm:pt modelId="{E4B19474-2CEA-4BF9-B2B1-028579AD328C}" type="pres">
      <dgm:prSet presAssocID="{37668AEB-7A51-4CD9-94D6-803DCE3737DD}" presName="compNode" presStyleCnt="0"/>
      <dgm:spPr/>
    </dgm:pt>
    <dgm:pt modelId="{5FAE8BDD-E153-4E44-AD53-4E7DCC0488A2}" type="pres">
      <dgm:prSet presAssocID="{37668AEB-7A51-4CD9-94D6-803DCE3737DD}" presName="iconBgRect" presStyleLbl="bgShp" presStyleIdx="0" presStyleCnt="2"/>
      <dgm:spPr/>
    </dgm:pt>
    <dgm:pt modelId="{A8E7421D-A768-4F07-99A9-28CB745D7CC6}" type="pres">
      <dgm:prSet presAssocID="{37668AEB-7A51-4CD9-94D6-803DCE3737D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rglass"/>
        </a:ext>
      </dgm:extLst>
    </dgm:pt>
    <dgm:pt modelId="{EBE29214-B788-460C-9978-2447267E756A}" type="pres">
      <dgm:prSet presAssocID="{37668AEB-7A51-4CD9-94D6-803DCE3737DD}" presName="spaceRect" presStyleCnt="0"/>
      <dgm:spPr/>
    </dgm:pt>
    <dgm:pt modelId="{5B8CC888-CB64-4615-9A71-B6FD491F4A36}" type="pres">
      <dgm:prSet presAssocID="{37668AEB-7A51-4CD9-94D6-803DCE3737DD}" presName="textRect" presStyleLbl="revTx" presStyleIdx="0" presStyleCnt="2">
        <dgm:presLayoutVars>
          <dgm:chMax val="1"/>
          <dgm:chPref val="1"/>
        </dgm:presLayoutVars>
      </dgm:prSet>
      <dgm:spPr/>
    </dgm:pt>
    <dgm:pt modelId="{D073E84F-578B-4B4E-A552-FA789B19DC3D}" type="pres">
      <dgm:prSet presAssocID="{B2E740D6-B671-4711-8196-B8DAFB1E738D}" presName="sibTrans" presStyleCnt="0"/>
      <dgm:spPr/>
    </dgm:pt>
    <dgm:pt modelId="{0875D570-A50E-4A4F-A0C6-45B0CBCC3EE9}" type="pres">
      <dgm:prSet presAssocID="{2C30D426-2F03-45BC-AAEC-E3A662D2E341}" presName="compNode" presStyleCnt="0"/>
      <dgm:spPr/>
    </dgm:pt>
    <dgm:pt modelId="{8DB16B0A-D2FE-4249-8968-65EF2EE07588}" type="pres">
      <dgm:prSet presAssocID="{2C30D426-2F03-45BC-AAEC-E3A662D2E341}" presName="iconBgRect" presStyleLbl="bgShp" presStyleIdx="1" presStyleCnt="2"/>
      <dgm:spPr/>
    </dgm:pt>
    <dgm:pt modelId="{F4BC1717-0EEE-4D5E-9660-2513689F890A}" type="pres">
      <dgm:prSet presAssocID="{2C30D426-2F03-45BC-AAEC-E3A662D2E34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ustomer Review"/>
        </a:ext>
      </dgm:extLst>
    </dgm:pt>
    <dgm:pt modelId="{4E759E2D-2B6D-4466-BC4A-AD5413908189}" type="pres">
      <dgm:prSet presAssocID="{2C30D426-2F03-45BC-AAEC-E3A662D2E341}" presName="spaceRect" presStyleCnt="0"/>
      <dgm:spPr/>
    </dgm:pt>
    <dgm:pt modelId="{7C955EBA-D376-4FCE-8E55-5BA1C5A92B52}" type="pres">
      <dgm:prSet presAssocID="{2C30D426-2F03-45BC-AAEC-E3A662D2E341}" presName="textRect" presStyleLbl="revTx" presStyleIdx="1" presStyleCnt="2">
        <dgm:presLayoutVars>
          <dgm:chMax val="1"/>
          <dgm:chPref val="1"/>
        </dgm:presLayoutVars>
      </dgm:prSet>
      <dgm:spPr/>
    </dgm:pt>
  </dgm:ptLst>
  <dgm:cxnLst>
    <dgm:cxn modelId="{32142B49-A63F-48AA-AB8F-335DB3CBC7FC}" type="presOf" srcId="{37668AEB-7A51-4CD9-94D6-803DCE3737DD}" destId="{5B8CC888-CB64-4615-9A71-B6FD491F4A36}" srcOrd="0" destOrd="0" presId="urn:microsoft.com/office/officeart/2018/5/layout/IconCircleLabelList"/>
    <dgm:cxn modelId="{0011D18A-0505-4A36-ACEE-F141F30495EC}" type="presOf" srcId="{2C30D426-2F03-45BC-AAEC-E3A662D2E341}" destId="{7C955EBA-D376-4FCE-8E55-5BA1C5A92B52}" srcOrd="0" destOrd="0" presId="urn:microsoft.com/office/officeart/2018/5/layout/IconCircleLabelList"/>
    <dgm:cxn modelId="{3CD52DA7-17A1-4DCE-80B9-C26654F1C250}" srcId="{F054AE06-26B6-4DFA-96CF-514A0BD234F1}" destId="{37668AEB-7A51-4CD9-94D6-803DCE3737DD}" srcOrd="0" destOrd="0" parTransId="{8BA793AD-1EA3-47AF-B0B0-AFDCDAB1BB97}" sibTransId="{B2E740D6-B671-4711-8196-B8DAFB1E738D}"/>
    <dgm:cxn modelId="{B9D835DF-BBC1-4EDB-BA11-65ED23794AC2}" type="presOf" srcId="{F054AE06-26B6-4DFA-96CF-514A0BD234F1}" destId="{D13B29C8-9819-4BF5-A99E-4734244D7CAB}" srcOrd="0" destOrd="0" presId="urn:microsoft.com/office/officeart/2018/5/layout/IconCircleLabelList"/>
    <dgm:cxn modelId="{529796F2-EA8B-4F42-9739-B22C667AFB2E}" srcId="{F054AE06-26B6-4DFA-96CF-514A0BD234F1}" destId="{2C30D426-2F03-45BC-AAEC-E3A662D2E341}" srcOrd="1" destOrd="0" parTransId="{13EDA9E9-32A8-40EC-A997-B5F7FEFE990C}" sibTransId="{7EBAC668-ADE5-4FBB-9117-5256001284CC}"/>
    <dgm:cxn modelId="{5FA6BCCB-7BB8-4334-A615-2607526CFEF9}" type="presParOf" srcId="{D13B29C8-9819-4BF5-A99E-4734244D7CAB}" destId="{E4B19474-2CEA-4BF9-B2B1-028579AD328C}" srcOrd="0" destOrd="0" presId="urn:microsoft.com/office/officeart/2018/5/layout/IconCircleLabelList"/>
    <dgm:cxn modelId="{74056DA2-FF04-43C8-9EAD-3E21454EB806}" type="presParOf" srcId="{E4B19474-2CEA-4BF9-B2B1-028579AD328C}" destId="{5FAE8BDD-E153-4E44-AD53-4E7DCC0488A2}" srcOrd="0" destOrd="0" presId="urn:microsoft.com/office/officeart/2018/5/layout/IconCircleLabelList"/>
    <dgm:cxn modelId="{017731DB-7D6B-478D-ABC6-81625A2F2826}" type="presParOf" srcId="{E4B19474-2CEA-4BF9-B2B1-028579AD328C}" destId="{A8E7421D-A768-4F07-99A9-28CB745D7CC6}" srcOrd="1" destOrd="0" presId="urn:microsoft.com/office/officeart/2018/5/layout/IconCircleLabelList"/>
    <dgm:cxn modelId="{D07FFFE8-BBEC-4F32-93B9-9CBEF8B3FBED}" type="presParOf" srcId="{E4B19474-2CEA-4BF9-B2B1-028579AD328C}" destId="{EBE29214-B788-460C-9978-2447267E756A}" srcOrd="2" destOrd="0" presId="urn:microsoft.com/office/officeart/2018/5/layout/IconCircleLabelList"/>
    <dgm:cxn modelId="{E0F1A3B4-DCD6-4AA6-B073-63D40437121B}" type="presParOf" srcId="{E4B19474-2CEA-4BF9-B2B1-028579AD328C}" destId="{5B8CC888-CB64-4615-9A71-B6FD491F4A36}" srcOrd="3" destOrd="0" presId="urn:microsoft.com/office/officeart/2018/5/layout/IconCircleLabelList"/>
    <dgm:cxn modelId="{676B400F-204E-47CE-A604-5132146C6B20}" type="presParOf" srcId="{D13B29C8-9819-4BF5-A99E-4734244D7CAB}" destId="{D073E84F-578B-4B4E-A552-FA789B19DC3D}" srcOrd="1" destOrd="0" presId="urn:microsoft.com/office/officeart/2018/5/layout/IconCircleLabelList"/>
    <dgm:cxn modelId="{27C83119-A558-4B7D-9C79-D9B2F01656D5}" type="presParOf" srcId="{D13B29C8-9819-4BF5-A99E-4734244D7CAB}" destId="{0875D570-A50E-4A4F-A0C6-45B0CBCC3EE9}" srcOrd="2" destOrd="0" presId="urn:microsoft.com/office/officeart/2018/5/layout/IconCircleLabelList"/>
    <dgm:cxn modelId="{9BCCF22B-BCCE-4B67-989E-9CDD746DA225}" type="presParOf" srcId="{0875D570-A50E-4A4F-A0C6-45B0CBCC3EE9}" destId="{8DB16B0A-D2FE-4249-8968-65EF2EE07588}" srcOrd="0" destOrd="0" presId="urn:microsoft.com/office/officeart/2018/5/layout/IconCircleLabelList"/>
    <dgm:cxn modelId="{B96D8A21-7428-48BF-9559-C564BD24C1EA}" type="presParOf" srcId="{0875D570-A50E-4A4F-A0C6-45B0CBCC3EE9}" destId="{F4BC1717-0EEE-4D5E-9660-2513689F890A}" srcOrd="1" destOrd="0" presId="urn:microsoft.com/office/officeart/2018/5/layout/IconCircleLabelList"/>
    <dgm:cxn modelId="{34799DB2-97A1-41C7-977A-5775DBFEDB66}" type="presParOf" srcId="{0875D570-A50E-4A4F-A0C6-45B0CBCC3EE9}" destId="{4E759E2D-2B6D-4466-BC4A-AD5413908189}" srcOrd="2" destOrd="0" presId="urn:microsoft.com/office/officeart/2018/5/layout/IconCircleLabelList"/>
    <dgm:cxn modelId="{D58C86A9-649C-453E-A7D1-6F99055EF571}" type="presParOf" srcId="{0875D570-A50E-4A4F-A0C6-45B0CBCC3EE9}" destId="{7C955EBA-D376-4FCE-8E55-5BA1C5A92B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B4D3A3-701A-4F80-A64B-06BDB5697FF9}" type="doc">
      <dgm:prSet loTypeId="urn:microsoft.com/office/officeart/2018/5/layout/IconCircleLabelList" loCatId="icon" qsTypeId="urn:microsoft.com/office/officeart/2005/8/quickstyle/3d1" qsCatId="3D" csTypeId="urn:microsoft.com/office/officeart/2005/8/colors/accent0_3" csCatId="mainScheme" phldr="1"/>
      <dgm:spPr/>
      <dgm:t>
        <a:bodyPr/>
        <a:lstStyle/>
        <a:p>
          <a:endParaRPr lang="en-US"/>
        </a:p>
      </dgm:t>
    </dgm:pt>
    <dgm:pt modelId="{9ED6504B-52CE-48CF-9F5F-DFB767D2D631}">
      <dgm:prSet/>
      <dgm:spPr/>
      <dgm:t>
        <a:bodyPr/>
        <a:lstStyle/>
        <a:p>
          <a:pPr>
            <a:lnSpc>
              <a:spcPct val="100000"/>
            </a:lnSpc>
            <a:defRPr cap="all"/>
          </a:pPr>
          <a:r>
            <a:rPr lang="en-US" b="1" i="0"/>
            <a:t>Cross-Selling:</a:t>
          </a:r>
          <a:r>
            <a:rPr lang="en-US" b="0" i="0"/>
            <a:t> Offer complementary accessories or items that enhance the purchased product, encouraging customers to add more to their cart.</a:t>
          </a:r>
          <a:endParaRPr lang="en-US"/>
        </a:p>
      </dgm:t>
    </dgm:pt>
    <dgm:pt modelId="{AAA1D778-A004-4B03-ADB0-D20A48672855}" type="parTrans" cxnId="{CDAE9FE9-F0C8-4AD4-8C9C-5743D5EC9487}">
      <dgm:prSet/>
      <dgm:spPr/>
      <dgm:t>
        <a:bodyPr/>
        <a:lstStyle/>
        <a:p>
          <a:endParaRPr lang="en-US"/>
        </a:p>
      </dgm:t>
    </dgm:pt>
    <dgm:pt modelId="{5A31B80C-B641-4318-83F6-F5F811266554}" type="sibTrans" cxnId="{CDAE9FE9-F0C8-4AD4-8C9C-5743D5EC9487}">
      <dgm:prSet/>
      <dgm:spPr/>
      <dgm:t>
        <a:bodyPr/>
        <a:lstStyle/>
        <a:p>
          <a:endParaRPr lang="en-US"/>
        </a:p>
      </dgm:t>
    </dgm:pt>
    <dgm:pt modelId="{90B1C815-FC89-4DCE-9C79-377F12C18B08}">
      <dgm:prSet/>
      <dgm:spPr/>
      <dgm:t>
        <a:bodyPr/>
        <a:lstStyle/>
        <a:p>
          <a:pPr>
            <a:lnSpc>
              <a:spcPct val="100000"/>
            </a:lnSpc>
            <a:defRPr cap="all"/>
          </a:pPr>
          <a:r>
            <a:rPr lang="en-US" b="1" i="0"/>
            <a:t>Reward Program:</a:t>
          </a:r>
          <a:r>
            <a:rPr lang="en-US" b="0" i="0"/>
            <a:t> Introduce a loyalty program where customers earn points for each purchase, redeemable for discounts on future purchases.</a:t>
          </a:r>
          <a:endParaRPr lang="en-US"/>
        </a:p>
      </dgm:t>
    </dgm:pt>
    <dgm:pt modelId="{D9096872-E1F4-406D-AB62-70CBB592E27A}" type="parTrans" cxnId="{B8EEA9D1-67F9-4BDE-961B-7388900EF3F0}">
      <dgm:prSet/>
      <dgm:spPr/>
      <dgm:t>
        <a:bodyPr/>
        <a:lstStyle/>
        <a:p>
          <a:endParaRPr lang="en-US"/>
        </a:p>
      </dgm:t>
    </dgm:pt>
    <dgm:pt modelId="{F66C89C3-B8A1-4E56-B383-097DFAE55072}" type="sibTrans" cxnId="{B8EEA9D1-67F9-4BDE-961B-7388900EF3F0}">
      <dgm:prSet/>
      <dgm:spPr/>
      <dgm:t>
        <a:bodyPr/>
        <a:lstStyle/>
        <a:p>
          <a:endParaRPr lang="en-US"/>
        </a:p>
      </dgm:t>
    </dgm:pt>
    <dgm:pt modelId="{1256A0D9-1968-4F5F-BDEC-3B9F595420F5}" type="pres">
      <dgm:prSet presAssocID="{1BB4D3A3-701A-4F80-A64B-06BDB5697FF9}" presName="root" presStyleCnt="0">
        <dgm:presLayoutVars>
          <dgm:dir/>
          <dgm:resizeHandles val="exact"/>
        </dgm:presLayoutVars>
      </dgm:prSet>
      <dgm:spPr/>
    </dgm:pt>
    <dgm:pt modelId="{747E4E5B-6E25-4BD3-8ABF-30F29767997E}" type="pres">
      <dgm:prSet presAssocID="{9ED6504B-52CE-48CF-9F5F-DFB767D2D631}" presName="compNode" presStyleCnt="0"/>
      <dgm:spPr/>
    </dgm:pt>
    <dgm:pt modelId="{257685FF-4D57-4BA2-A20B-702B81524762}" type="pres">
      <dgm:prSet presAssocID="{9ED6504B-52CE-48CF-9F5F-DFB767D2D631}" presName="iconBgRect" presStyleLbl="bgShp" presStyleIdx="0" presStyleCnt="2"/>
      <dgm:spPr/>
    </dgm:pt>
    <dgm:pt modelId="{32162355-3D9A-4B4C-89DD-9BCFB5F441CC}" type="pres">
      <dgm:prSet presAssocID="{9ED6504B-52CE-48CF-9F5F-DFB767D2D63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ball Hat"/>
        </a:ext>
      </dgm:extLst>
    </dgm:pt>
    <dgm:pt modelId="{D39B7506-EE00-408E-9E88-9176C1EF62BC}" type="pres">
      <dgm:prSet presAssocID="{9ED6504B-52CE-48CF-9F5F-DFB767D2D631}" presName="spaceRect" presStyleCnt="0"/>
      <dgm:spPr/>
    </dgm:pt>
    <dgm:pt modelId="{451D294C-A52E-439A-9C46-597EE686F7A2}" type="pres">
      <dgm:prSet presAssocID="{9ED6504B-52CE-48CF-9F5F-DFB767D2D631}" presName="textRect" presStyleLbl="revTx" presStyleIdx="0" presStyleCnt="2">
        <dgm:presLayoutVars>
          <dgm:chMax val="1"/>
          <dgm:chPref val="1"/>
        </dgm:presLayoutVars>
      </dgm:prSet>
      <dgm:spPr/>
    </dgm:pt>
    <dgm:pt modelId="{4F444BCD-0349-4289-8595-CFB521465EBC}" type="pres">
      <dgm:prSet presAssocID="{5A31B80C-B641-4318-83F6-F5F811266554}" presName="sibTrans" presStyleCnt="0"/>
      <dgm:spPr/>
    </dgm:pt>
    <dgm:pt modelId="{FDCA0750-0F73-404A-AC7F-A0632261E19F}" type="pres">
      <dgm:prSet presAssocID="{90B1C815-FC89-4DCE-9C79-377F12C18B08}" presName="compNode" presStyleCnt="0"/>
      <dgm:spPr/>
    </dgm:pt>
    <dgm:pt modelId="{FD588EFF-F1B6-4E85-ADD5-2DA840058FE4}" type="pres">
      <dgm:prSet presAssocID="{90B1C815-FC89-4DCE-9C79-377F12C18B08}" presName="iconBgRect" presStyleLbl="bgShp" presStyleIdx="1" presStyleCnt="2"/>
      <dgm:spPr/>
    </dgm:pt>
    <dgm:pt modelId="{5ABA5C51-BB2E-412E-8786-A9A4AB98C4C5}" type="pres">
      <dgm:prSet presAssocID="{90B1C815-FC89-4DCE-9C79-377F12C18B0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Envelope"/>
        </a:ext>
      </dgm:extLst>
    </dgm:pt>
    <dgm:pt modelId="{9EB46578-680E-4381-9113-A51125162A70}" type="pres">
      <dgm:prSet presAssocID="{90B1C815-FC89-4DCE-9C79-377F12C18B08}" presName="spaceRect" presStyleCnt="0"/>
      <dgm:spPr/>
    </dgm:pt>
    <dgm:pt modelId="{40BA5474-FDC6-4B19-AF79-DB1F4BF47140}" type="pres">
      <dgm:prSet presAssocID="{90B1C815-FC89-4DCE-9C79-377F12C18B08}" presName="textRect" presStyleLbl="revTx" presStyleIdx="1" presStyleCnt="2">
        <dgm:presLayoutVars>
          <dgm:chMax val="1"/>
          <dgm:chPref val="1"/>
        </dgm:presLayoutVars>
      </dgm:prSet>
      <dgm:spPr/>
    </dgm:pt>
  </dgm:ptLst>
  <dgm:cxnLst>
    <dgm:cxn modelId="{8E65D003-A790-5B4F-9403-EF027A3799D0}" type="presOf" srcId="{90B1C815-FC89-4DCE-9C79-377F12C18B08}" destId="{40BA5474-FDC6-4B19-AF79-DB1F4BF47140}" srcOrd="0" destOrd="0" presId="urn:microsoft.com/office/officeart/2018/5/layout/IconCircleLabelList"/>
    <dgm:cxn modelId="{5E9FB20E-813A-3246-8532-14D87BC29721}" type="presOf" srcId="{1BB4D3A3-701A-4F80-A64B-06BDB5697FF9}" destId="{1256A0D9-1968-4F5F-BDEC-3B9F595420F5}" srcOrd="0" destOrd="0" presId="urn:microsoft.com/office/officeart/2018/5/layout/IconCircleLabelList"/>
    <dgm:cxn modelId="{82C34337-AAF0-A840-A8C0-31F079ADD334}" type="presOf" srcId="{9ED6504B-52CE-48CF-9F5F-DFB767D2D631}" destId="{451D294C-A52E-439A-9C46-597EE686F7A2}" srcOrd="0" destOrd="0" presId="urn:microsoft.com/office/officeart/2018/5/layout/IconCircleLabelList"/>
    <dgm:cxn modelId="{B8EEA9D1-67F9-4BDE-961B-7388900EF3F0}" srcId="{1BB4D3A3-701A-4F80-A64B-06BDB5697FF9}" destId="{90B1C815-FC89-4DCE-9C79-377F12C18B08}" srcOrd="1" destOrd="0" parTransId="{D9096872-E1F4-406D-AB62-70CBB592E27A}" sibTransId="{F66C89C3-B8A1-4E56-B383-097DFAE55072}"/>
    <dgm:cxn modelId="{CDAE9FE9-F0C8-4AD4-8C9C-5743D5EC9487}" srcId="{1BB4D3A3-701A-4F80-A64B-06BDB5697FF9}" destId="{9ED6504B-52CE-48CF-9F5F-DFB767D2D631}" srcOrd="0" destOrd="0" parTransId="{AAA1D778-A004-4B03-ADB0-D20A48672855}" sibTransId="{5A31B80C-B641-4318-83F6-F5F811266554}"/>
    <dgm:cxn modelId="{6216FE99-CF54-294B-B000-01FDAC566E7A}" type="presParOf" srcId="{1256A0D9-1968-4F5F-BDEC-3B9F595420F5}" destId="{747E4E5B-6E25-4BD3-8ABF-30F29767997E}" srcOrd="0" destOrd="0" presId="urn:microsoft.com/office/officeart/2018/5/layout/IconCircleLabelList"/>
    <dgm:cxn modelId="{732C9E62-8DFA-EE49-9D23-4AA2E09B7CE2}" type="presParOf" srcId="{747E4E5B-6E25-4BD3-8ABF-30F29767997E}" destId="{257685FF-4D57-4BA2-A20B-702B81524762}" srcOrd="0" destOrd="0" presId="urn:microsoft.com/office/officeart/2018/5/layout/IconCircleLabelList"/>
    <dgm:cxn modelId="{A30E9A50-3162-B747-AB10-B6DCB7F021DB}" type="presParOf" srcId="{747E4E5B-6E25-4BD3-8ABF-30F29767997E}" destId="{32162355-3D9A-4B4C-89DD-9BCFB5F441CC}" srcOrd="1" destOrd="0" presId="urn:microsoft.com/office/officeart/2018/5/layout/IconCircleLabelList"/>
    <dgm:cxn modelId="{4B2260E4-8BFB-1A40-AC64-3EFC696A09B1}" type="presParOf" srcId="{747E4E5B-6E25-4BD3-8ABF-30F29767997E}" destId="{D39B7506-EE00-408E-9E88-9176C1EF62BC}" srcOrd="2" destOrd="0" presId="urn:microsoft.com/office/officeart/2018/5/layout/IconCircleLabelList"/>
    <dgm:cxn modelId="{12BD5928-49DD-F447-80BC-1EFC9981E497}" type="presParOf" srcId="{747E4E5B-6E25-4BD3-8ABF-30F29767997E}" destId="{451D294C-A52E-439A-9C46-597EE686F7A2}" srcOrd="3" destOrd="0" presId="urn:microsoft.com/office/officeart/2018/5/layout/IconCircleLabelList"/>
    <dgm:cxn modelId="{ED23E6A8-5F98-3E47-80DC-CF2D2CC162A8}" type="presParOf" srcId="{1256A0D9-1968-4F5F-BDEC-3B9F595420F5}" destId="{4F444BCD-0349-4289-8595-CFB521465EBC}" srcOrd="1" destOrd="0" presId="urn:microsoft.com/office/officeart/2018/5/layout/IconCircleLabelList"/>
    <dgm:cxn modelId="{08F885F9-88D0-2A44-AFED-DAD8B54A695B}" type="presParOf" srcId="{1256A0D9-1968-4F5F-BDEC-3B9F595420F5}" destId="{FDCA0750-0F73-404A-AC7F-A0632261E19F}" srcOrd="2" destOrd="0" presId="urn:microsoft.com/office/officeart/2018/5/layout/IconCircleLabelList"/>
    <dgm:cxn modelId="{49F1372B-1A33-7D4D-B2C3-EE7E73031316}" type="presParOf" srcId="{FDCA0750-0F73-404A-AC7F-A0632261E19F}" destId="{FD588EFF-F1B6-4E85-ADD5-2DA840058FE4}" srcOrd="0" destOrd="0" presId="urn:microsoft.com/office/officeart/2018/5/layout/IconCircleLabelList"/>
    <dgm:cxn modelId="{5D741EA1-16F3-F040-AA11-5204C349B149}" type="presParOf" srcId="{FDCA0750-0F73-404A-AC7F-A0632261E19F}" destId="{5ABA5C51-BB2E-412E-8786-A9A4AB98C4C5}" srcOrd="1" destOrd="0" presId="urn:microsoft.com/office/officeart/2018/5/layout/IconCircleLabelList"/>
    <dgm:cxn modelId="{5C3E2BAE-40B4-5C48-A3E1-1662B143BC69}" type="presParOf" srcId="{FDCA0750-0F73-404A-AC7F-A0632261E19F}" destId="{9EB46578-680E-4381-9113-A51125162A70}" srcOrd="2" destOrd="0" presId="urn:microsoft.com/office/officeart/2018/5/layout/IconCircleLabelList"/>
    <dgm:cxn modelId="{A26C90B2-6257-3044-8834-DC9F4771B3FD}" type="presParOf" srcId="{FDCA0750-0F73-404A-AC7F-A0632261E19F}" destId="{40BA5474-FDC6-4B19-AF79-DB1F4BF4714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E4758B-84E9-4605-8FBB-4D9B80CBA891}" type="doc">
      <dgm:prSet loTypeId="urn:microsoft.com/office/officeart/2018/5/layout/IconCircleLabelList" loCatId="icon" qsTypeId="urn:microsoft.com/office/officeart/2005/8/quickstyle/3d1" qsCatId="3D" csTypeId="urn:microsoft.com/office/officeart/2005/8/colors/accent0_3" csCatId="mainScheme" phldr="1"/>
      <dgm:spPr/>
      <dgm:t>
        <a:bodyPr/>
        <a:lstStyle/>
        <a:p>
          <a:endParaRPr lang="en-US"/>
        </a:p>
      </dgm:t>
    </dgm:pt>
    <dgm:pt modelId="{DD194676-2D6B-47C9-8AB7-54A66650CA29}">
      <dgm:prSet/>
      <dgm:spPr/>
      <dgm:t>
        <a:bodyPr/>
        <a:lstStyle/>
        <a:p>
          <a:pPr>
            <a:lnSpc>
              <a:spcPct val="100000"/>
            </a:lnSpc>
            <a:defRPr cap="all"/>
          </a:pPr>
          <a:r>
            <a:rPr lang="en-US" b="1" i="0"/>
            <a:t>User-Friendly Interface:</a:t>
          </a:r>
          <a:r>
            <a:rPr lang="en-US" b="0" i="0"/>
            <a:t> Design an intuitive and straightforward checkout process with minimal steps and clear calls-to-action.</a:t>
          </a:r>
          <a:endParaRPr lang="en-US"/>
        </a:p>
      </dgm:t>
    </dgm:pt>
    <dgm:pt modelId="{8D95CB23-C6A2-4D61-A57D-A89DB01EDC7E}" type="parTrans" cxnId="{D14E2FB1-7E90-4E62-ACCF-45350C82D9CC}">
      <dgm:prSet/>
      <dgm:spPr/>
      <dgm:t>
        <a:bodyPr/>
        <a:lstStyle/>
        <a:p>
          <a:endParaRPr lang="en-US"/>
        </a:p>
      </dgm:t>
    </dgm:pt>
    <dgm:pt modelId="{5769578A-5769-4E6E-B832-67BFDF591FCB}" type="sibTrans" cxnId="{D14E2FB1-7E90-4E62-ACCF-45350C82D9CC}">
      <dgm:prSet/>
      <dgm:spPr/>
      <dgm:t>
        <a:bodyPr/>
        <a:lstStyle/>
        <a:p>
          <a:endParaRPr lang="en-US"/>
        </a:p>
      </dgm:t>
    </dgm:pt>
    <dgm:pt modelId="{D89C35A1-A865-4B89-99C0-E264242AB644}">
      <dgm:prSet/>
      <dgm:spPr/>
      <dgm:t>
        <a:bodyPr/>
        <a:lstStyle/>
        <a:p>
          <a:pPr>
            <a:lnSpc>
              <a:spcPct val="100000"/>
            </a:lnSpc>
            <a:defRPr cap="all"/>
          </a:pPr>
          <a:r>
            <a:rPr lang="en-US" b="1" i="0"/>
            <a:t>Guest Checkout Option:</a:t>
          </a:r>
          <a:r>
            <a:rPr lang="en-US" b="0" i="0"/>
            <a:t> Provide the option for guest checkout to streamline the process for first-time customers.</a:t>
          </a:r>
          <a:endParaRPr lang="en-US"/>
        </a:p>
      </dgm:t>
    </dgm:pt>
    <dgm:pt modelId="{20DBE614-0FD2-406A-852E-D54C2E77ABE6}" type="parTrans" cxnId="{DE60A632-C8D7-473B-A096-C10CF368DAC6}">
      <dgm:prSet/>
      <dgm:spPr/>
      <dgm:t>
        <a:bodyPr/>
        <a:lstStyle/>
        <a:p>
          <a:endParaRPr lang="en-US"/>
        </a:p>
      </dgm:t>
    </dgm:pt>
    <dgm:pt modelId="{9F7B4705-7C2B-43E0-9A3C-4CC2952F3154}" type="sibTrans" cxnId="{DE60A632-C8D7-473B-A096-C10CF368DAC6}">
      <dgm:prSet/>
      <dgm:spPr/>
      <dgm:t>
        <a:bodyPr/>
        <a:lstStyle/>
        <a:p>
          <a:endParaRPr lang="en-US"/>
        </a:p>
      </dgm:t>
    </dgm:pt>
    <dgm:pt modelId="{336123E1-6106-41C7-BE12-D3118056716F}" type="pres">
      <dgm:prSet presAssocID="{85E4758B-84E9-4605-8FBB-4D9B80CBA891}" presName="root" presStyleCnt="0">
        <dgm:presLayoutVars>
          <dgm:dir/>
          <dgm:resizeHandles val="exact"/>
        </dgm:presLayoutVars>
      </dgm:prSet>
      <dgm:spPr/>
    </dgm:pt>
    <dgm:pt modelId="{71D5F773-2A28-4C47-9E34-D8FA34D9FDFB}" type="pres">
      <dgm:prSet presAssocID="{DD194676-2D6B-47C9-8AB7-54A66650CA29}" presName="compNode" presStyleCnt="0"/>
      <dgm:spPr/>
    </dgm:pt>
    <dgm:pt modelId="{E4DE0CCF-8147-4092-A405-5DA83079D1A8}" type="pres">
      <dgm:prSet presAssocID="{DD194676-2D6B-47C9-8AB7-54A66650CA29}" presName="iconBgRect" presStyleLbl="bgShp" presStyleIdx="0" presStyleCnt="2"/>
      <dgm:spPr/>
    </dgm:pt>
    <dgm:pt modelId="{6DCB7C34-9E35-48A6-BCCA-29EDEA81A4B9}" type="pres">
      <dgm:prSet presAssocID="{DD194676-2D6B-47C9-8AB7-54A66650CA29}" presName="iconRect" presStyleLbl="node1" presStyleIdx="0" presStyleCnt="2" custScaleX="121000" custScaleY="121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D89C40D5-DBFA-477B-BD83-D69B9BBCCDFC}" type="pres">
      <dgm:prSet presAssocID="{DD194676-2D6B-47C9-8AB7-54A66650CA29}" presName="spaceRect" presStyleCnt="0"/>
      <dgm:spPr/>
    </dgm:pt>
    <dgm:pt modelId="{C7529A58-1881-4EEA-BDF7-9D59C88870CC}" type="pres">
      <dgm:prSet presAssocID="{DD194676-2D6B-47C9-8AB7-54A66650CA29}" presName="textRect" presStyleLbl="revTx" presStyleIdx="0" presStyleCnt="2">
        <dgm:presLayoutVars>
          <dgm:chMax val="1"/>
          <dgm:chPref val="1"/>
        </dgm:presLayoutVars>
      </dgm:prSet>
      <dgm:spPr/>
    </dgm:pt>
    <dgm:pt modelId="{29A61EE8-98D5-4E04-B59E-4BCDB38F1C36}" type="pres">
      <dgm:prSet presAssocID="{5769578A-5769-4E6E-B832-67BFDF591FCB}" presName="sibTrans" presStyleCnt="0"/>
      <dgm:spPr/>
    </dgm:pt>
    <dgm:pt modelId="{0338A033-5B54-48C9-9A99-C1F85E4494D0}" type="pres">
      <dgm:prSet presAssocID="{D89C35A1-A865-4B89-99C0-E264242AB644}" presName="compNode" presStyleCnt="0"/>
      <dgm:spPr/>
    </dgm:pt>
    <dgm:pt modelId="{84C9CAF8-0E90-42D0-AC1D-1C01AE53B8D4}" type="pres">
      <dgm:prSet presAssocID="{D89C35A1-A865-4B89-99C0-E264242AB644}" presName="iconBgRect" presStyleLbl="bgShp" presStyleIdx="1" presStyleCnt="2"/>
      <dgm:spPr/>
    </dgm:pt>
    <dgm:pt modelId="{6CF497F3-A5AD-42D8-8339-41EBAEA151C4}" type="pres">
      <dgm:prSet presAssocID="{D89C35A1-A865-4B89-99C0-E264242AB644}" presName="iconRect" presStyleLbl="node1" presStyleIdx="1" presStyleCnt="2" custScaleX="110000" custScaleY="11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gister"/>
        </a:ext>
      </dgm:extLst>
    </dgm:pt>
    <dgm:pt modelId="{B9E7FBB8-AF0F-4348-AA7C-B54F15B5D633}" type="pres">
      <dgm:prSet presAssocID="{D89C35A1-A865-4B89-99C0-E264242AB644}" presName="spaceRect" presStyleCnt="0"/>
      <dgm:spPr/>
    </dgm:pt>
    <dgm:pt modelId="{027A13BA-DF23-4721-A7FD-6A5E8499523C}" type="pres">
      <dgm:prSet presAssocID="{D89C35A1-A865-4B89-99C0-E264242AB644}" presName="textRect" presStyleLbl="revTx" presStyleIdx="1" presStyleCnt="2">
        <dgm:presLayoutVars>
          <dgm:chMax val="1"/>
          <dgm:chPref val="1"/>
        </dgm:presLayoutVars>
      </dgm:prSet>
      <dgm:spPr/>
    </dgm:pt>
  </dgm:ptLst>
  <dgm:cxnLst>
    <dgm:cxn modelId="{97DB4D03-0DE5-944B-9225-C0638AB45BA0}" type="presOf" srcId="{D89C35A1-A865-4B89-99C0-E264242AB644}" destId="{027A13BA-DF23-4721-A7FD-6A5E8499523C}" srcOrd="0" destOrd="0" presId="urn:microsoft.com/office/officeart/2018/5/layout/IconCircleLabelList"/>
    <dgm:cxn modelId="{5B9A060E-1D65-A345-B9D2-725C606F4594}" type="presOf" srcId="{85E4758B-84E9-4605-8FBB-4D9B80CBA891}" destId="{336123E1-6106-41C7-BE12-D3118056716F}" srcOrd="0" destOrd="0" presId="urn:microsoft.com/office/officeart/2018/5/layout/IconCircleLabelList"/>
    <dgm:cxn modelId="{DE60A632-C8D7-473B-A096-C10CF368DAC6}" srcId="{85E4758B-84E9-4605-8FBB-4D9B80CBA891}" destId="{D89C35A1-A865-4B89-99C0-E264242AB644}" srcOrd="1" destOrd="0" parTransId="{20DBE614-0FD2-406A-852E-D54C2E77ABE6}" sibTransId="{9F7B4705-7C2B-43E0-9A3C-4CC2952F3154}"/>
    <dgm:cxn modelId="{ADEAB233-066D-ED46-A46C-4EA23E826C89}" type="presOf" srcId="{DD194676-2D6B-47C9-8AB7-54A66650CA29}" destId="{C7529A58-1881-4EEA-BDF7-9D59C88870CC}" srcOrd="0" destOrd="0" presId="urn:microsoft.com/office/officeart/2018/5/layout/IconCircleLabelList"/>
    <dgm:cxn modelId="{D14E2FB1-7E90-4E62-ACCF-45350C82D9CC}" srcId="{85E4758B-84E9-4605-8FBB-4D9B80CBA891}" destId="{DD194676-2D6B-47C9-8AB7-54A66650CA29}" srcOrd="0" destOrd="0" parTransId="{8D95CB23-C6A2-4D61-A57D-A89DB01EDC7E}" sibTransId="{5769578A-5769-4E6E-B832-67BFDF591FCB}"/>
    <dgm:cxn modelId="{FDA4FF8D-09E0-EF48-80F9-317C1A371011}" type="presParOf" srcId="{336123E1-6106-41C7-BE12-D3118056716F}" destId="{71D5F773-2A28-4C47-9E34-D8FA34D9FDFB}" srcOrd="0" destOrd="0" presId="urn:microsoft.com/office/officeart/2018/5/layout/IconCircleLabelList"/>
    <dgm:cxn modelId="{55888EA5-E9E6-8A49-A391-AB0E86920421}" type="presParOf" srcId="{71D5F773-2A28-4C47-9E34-D8FA34D9FDFB}" destId="{E4DE0CCF-8147-4092-A405-5DA83079D1A8}" srcOrd="0" destOrd="0" presId="urn:microsoft.com/office/officeart/2018/5/layout/IconCircleLabelList"/>
    <dgm:cxn modelId="{CDC53514-0B63-2048-9E32-D7072A80CCCB}" type="presParOf" srcId="{71D5F773-2A28-4C47-9E34-D8FA34D9FDFB}" destId="{6DCB7C34-9E35-48A6-BCCA-29EDEA81A4B9}" srcOrd="1" destOrd="0" presId="urn:microsoft.com/office/officeart/2018/5/layout/IconCircleLabelList"/>
    <dgm:cxn modelId="{90B9EE55-504B-E24C-8F75-5E6AB1351B2D}" type="presParOf" srcId="{71D5F773-2A28-4C47-9E34-D8FA34D9FDFB}" destId="{D89C40D5-DBFA-477B-BD83-D69B9BBCCDFC}" srcOrd="2" destOrd="0" presId="urn:microsoft.com/office/officeart/2018/5/layout/IconCircleLabelList"/>
    <dgm:cxn modelId="{C605C5D7-42B1-CF44-BCB1-E36399530189}" type="presParOf" srcId="{71D5F773-2A28-4C47-9E34-D8FA34D9FDFB}" destId="{C7529A58-1881-4EEA-BDF7-9D59C88870CC}" srcOrd="3" destOrd="0" presId="urn:microsoft.com/office/officeart/2018/5/layout/IconCircleLabelList"/>
    <dgm:cxn modelId="{2932C8C1-1833-3A43-818E-C88C02D8449B}" type="presParOf" srcId="{336123E1-6106-41C7-BE12-D3118056716F}" destId="{29A61EE8-98D5-4E04-B59E-4BCDB38F1C36}" srcOrd="1" destOrd="0" presId="urn:microsoft.com/office/officeart/2018/5/layout/IconCircleLabelList"/>
    <dgm:cxn modelId="{F7B3C181-5E0B-6049-91D9-7DA71F3C02DB}" type="presParOf" srcId="{336123E1-6106-41C7-BE12-D3118056716F}" destId="{0338A033-5B54-48C9-9A99-C1F85E4494D0}" srcOrd="2" destOrd="0" presId="urn:microsoft.com/office/officeart/2018/5/layout/IconCircleLabelList"/>
    <dgm:cxn modelId="{52689F02-ECD5-0847-BB44-A2E912C4D524}" type="presParOf" srcId="{0338A033-5B54-48C9-9A99-C1F85E4494D0}" destId="{84C9CAF8-0E90-42D0-AC1D-1C01AE53B8D4}" srcOrd="0" destOrd="0" presId="urn:microsoft.com/office/officeart/2018/5/layout/IconCircleLabelList"/>
    <dgm:cxn modelId="{E48386A7-1F14-DF45-BD92-611261207C92}" type="presParOf" srcId="{0338A033-5B54-48C9-9A99-C1F85E4494D0}" destId="{6CF497F3-A5AD-42D8-8339-41EBAEA151C4}" srcOrd="1" destOrd="0" presId="urn:microsoft.com/office/officeart/2018/5/layout/IconCircleLabelList"/>
    <dgm:cxn modelId="{3C307D67-E61D-3C48-9BCE-E470F9D4FAB2}" type="presParOf" srcId="{0338A033-5B54-48C9-9A99-C1F85E4494D0}" destId="{B9E7FBB8-AF0F-4348-AA7C-B54F15B5D633}" srcOrd="2" destOrd="0" presId="urn:microsoft.com/office/officeart/2018/5/layout/IconCircleLabelList"/>
    <dgm:cxn modelId="{38D725E8-D1BB-EE42-AA5F-1C83AA8A64E8}" type="presParOf" srcId="{0338A033-5B54-48C9-9A99-C1F85E4494D0}" destId="{027A13BA-DF23-4721-A7FD-6A5E8499523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FB7F7-1DEF-43F9-9B24-E530A0E5F54E}">
      <dsp:nvSpPr>
        <dsp:cNvPr id="0" name=""/>
        <dsp:cNvSpPr/>
      </dsp:nvSpPr>
      <dsp:spPr>
        <a:xfrm>
          <a:off x="7027" y="588640"/>
          <a:ext cx="360683" cy="3606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C13708-9203-4549-ADDF-A430E5C03172}">
      <dsp:nvSpPr>
        <dsp:cNvPr id="0" name=""/>
        <dsp:cNvSpPr/>
      </dsp:nvSpPr>
      <dsp:spPr>
        <a:xfrm>
          <a:off x="7027" y="1069219"/>
          <a:ext cx="1030523" cy="624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Social Media</a:t>
          </a:r>
          <a:endParaRPr lang="en-US" sz="1400" kern="1200"/>
        </a:p>
      </dsp:txBody>
      <dsp:txXfrm>
        <a:off x="7027" y="1069219"/>
        <a:ext cx="1030523" cy="624363"/>
      </dsp:txXfrm>
    </dsp:sp>
    <dsp:sp modelId="{5409B08A-36F9-414C-B44C-2789C2DA79E0}">
      <dsp:nvSpPr>
        <dsp:cNvPr id="0" name=""/>
        <dsp:cNvSpPr/>
      </dsp:nvSpPr>
      <dsp:spPr>
        <a:xfrm>
          <a:off x="7027" y="1749349"/>
          <a:ext cx="1030523" cy="1627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Utilize platforms like Instagram and Pinterest to showcase our curated collection, engage with our audience, and share fashion inspiration.</a:t>
          </a:r>
          <a:endParaRPr lang="en-US" sz="1100" kern="1200"/>
        </a:p>
      </dsp:txBody>
      <dsp:txXfrm>
        <a:off x="7027" y="1749349"/>
        <a:ext cx="1030523" cy="1627585"/>
      </dsp:txXfrm>
    </dsp:sp>
    <dsp:sp modelId="{9CB74856-75F8-43F8-937C-923C20AC71A5}">
      <dsp:nvSpPr>
        <dsp:cNvPr id="0" name=""/>
        <dsp:cNvSpPr/>
      </dsp:nvSpPr>
      <dsp:spPr>
        <a:xfrm>
          <a:off x="1217892" y="588640"/>
          <a:ext cx="360683" cy="3606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7413DD-A3C3-4D68-8B21-5958389D4B2B}">
      <dsp:nvSpPr>
        <dsp:cNvPr id="0" name=""/>
        <dsp:cNvSpPr/>
      </dsp:nvSpPr>
      <dsp:spPr>
        <a:xfrm>
          <a:off x="1217892" y="1069219"/>
          <a:ext cx="1030523" cy="624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Influencer Collaborations</a:t>
          </a:r>
          <a:endParaRPr lang="en-US" sz="1400" kern="1200"/>
        </a:p>
      </dsp:txBody>
      <dsp:txXfrm>
        <a:off x="1217892" y="1069219"/>
        <a:ext cx="1030523" cy="624363"/>
      </dsp:txXfrm>
    </dsp:sp>
    <dsp:sp modelId="{C7355BCE-E5E7-4D3A-88F4-EB1A4F170282}">
      <dsp:nvSpPr>
        <dsp:cNvPr id="0" name=""/>
        <dsp:cNvSpPr/>
      </dsp:nvSpPr>
      <dsp:spPr>
        <a:xfrm>
          <a:off x="1217892" y="1749349"/>
          <a:ext cx="1030523" cy="1627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 Partner with fashion influencers who align with our brand's aesthetic to reach a wider audience.</a:t>
          </a:r>
          <a:endParaRPr lang="en-US" sz="1100" kern="1200"/>
        </a:p>
      </dsp:txBody>
      <dsp:txXfrm>
        <a:off x="1217892" y="1749349"/>
        <a:ext cx="1030523" cy="1627585"/>
      </dsp:txXfrm>
    </dsp:sp>
    <dsp:sp modelId="{EB076535-8FB7-485E-92C6-EF18F4FE1152}">
      <dsp:nvSpPr>
        <dsp:cNvPr id="0" name=""/>
        <dsp:cNvSpPr/>
      </dsp:nvSpPr>
      <dsp:spPr>
        <a:xfrm>
          <a:off x="2428757" y="588640"/>
          <a:ext cx="360683" cy="3606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50C50C-CA10-411C-9235-58A6C868AEEC}">
      <dsp:nvSpPr>
        <dsp:cNvPr id="0" name=""/>
        <dsp:cNvSpPr/>
      </dsp:nvSpPr>
      <dsp:spPr>
        <a:xfrm>
          <a:off x="2428757" y="1069219"/>
          <a:ext cx="1030523" cy="624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Content Marketing</a:t>
          </a:r>
          <a:endParaRPr lang="en-US" sz="1400" kern="1200"/>
        </a:p>
      </dsp:txBody>
      <dsp:txXfrm>
        <a:off x="2428757" y="1069219"/>
        <a:ext cx="1030523" cy="624363"/>
      </dsp:txXfrm>
    </dsp:sp>
    <dsp:sp modelId="{D49B25C1-FE66-4623-8A7E-FFE38E458220}">
      <dsp:nvSpPr>
        <dsp:cNvPr id="0" name=""/>
        <dsp:cNvSpPr/>
      </dsp:nvSpPr>
      <dsp:spPr>
        <a:xfrm>
          <a:off x="2428757" y="1749349"/>
          <a:ext cx="1030523" cy="1627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Develop insightful blog posts, fashion guides, and designer spotlights on our website to establish ourselves as an authority in timeless elegance.</a:t>
          </a:r>
          <a:endParaRPr lang="en-US" sz="1100" kern="1200"/>
        </a:p>
      </dsp:txBody>
      <dsp:txXfrm>
        <a:off x="2428757" y="1749349"/>
        <a:ext cx="1030523" cy="1627585"/>
      </dsp:txXfrm>
    </dsp:sp>
    <dsp:sp modelId="{F4D441CC-AC52-47EC-A32B-C5EA3D507774}">
      <dsp:nvSpPr>
        <dsp:cNvPr id="0" name=""/>
        <dsp:cNvSpPr/>
      </dsp:nvSpPr>
      <dsp:spPr>
        <a:xfrm>
          <a:off x="3639622" y="588640"/>
          <a:ext cx="360683" cy="3606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7D42BD-A09B-417A-9EDA-20B1F2B97E09}">
      <dsp:nvSpPr>
        <dsp:cNvPr id="0" name=""/>
        <dsp:cNvSpPr/>
      </dsp:nvSpPr>
      <dsp:spPr>
        <a:xfrm>
          <a:off x="3639622" y="1069219"/>
          <a:ext cx="1030523" cy="624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Email Marketing</a:t>
          </a:r>
          <a:endParaRPr lang="en-US" sz="1400" kern="1200"/>
        </a:p>
      </dsp:txBody>
      <dsp:txXfrm>
        <a:off x="3639622" y="1069219"/>
        <a:ext cx="1030523" cy="624363"/>
      </dsp:txXfrm>
    </dsp:sp>
    <dsp:sp modelId="{0D376920-0886-4AF0-985F-2A578DE09308}">
      <dsp:nvSpPr>
        <dsp:cNvPr id="0" name=""/>
        <dsp:cNvSpPr/>
      </dsp:nvSpPr>
      <dsp:spPr>
        <a:xfrm>
          <a:off x="3639622" y="1749349"/>
          <a:ext cx="1030523" cy="1627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Send regular newsletters to subscribers featuring new arrivals, styling tips, and exclusive offers.</a:t>
          </a:r>
          <a:endParaRPr lang="en-US" sz="1100" kern="1200"/>
        </a:p>
      </dsp:txBody>
      <dsp:txXfrm>
        <a:off x="3639622" y="1749349"/>
        <a:ext cx="1030523" cy="1627585"/>
      </dsp:txXfrm>
    </dsp:sp>
    <dsp:sp modelId="{3C00A648-7795-4574-83F8-1D510C2E6556}">
      <dsp:nvSpPr>
        <dsp:cNvPr id="0" name=""/>
        <dsp:cNvSpPr/>
      </dsp:nvSpPr>
      <dsp:spPr>
        <a:xfrm>
          <a:off x="4850487" y="588640"/>
          <a:ext cx="360683" cy="3606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C8843C-21A7-4CC3-A1DF-15E75322A83A}">
      <dsp:nvSpPr>
        <dsp:cNvPr id="0" name=""/>
        <dsp:cNvSpPr/>
      </dsp:nvSpPr>
      <dsp:spPr>
        <a:xfrm>
          <a:off x="4850487" y="1069219"/>
          <a:ext cx="1030523" cy="624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i="0" kern="1200"/>
            <a:t>Online Advertising</a:t>
          </a:r>
          <a:endParaRPr lang="en-US" sz="1400" kern="1200"/>
        </a:p>
      </dsp:txBody>
      <dsp:txXfrm>
        <a:off x="4850487" y="1069219"/>
        <a:ext cx="1030523" cy="624363"/>
      </dsp:txXfrm>
    </dsp:sp>
    <dsp:sp modelId="{4AF0D5DA-1D16-44F4-A542-6CCFDE9C8DBD}">
      <dsp:nvSpPr>
        <dsp:cNvPr id="0" name=""/>
        <dsp:cNvSpPr/>
      </dsp:nvSpPr>
      <dsp:spPr>
        <a:xfrm>
          <a:off x="4850487" y="1749349"/>
          <a:ext cx="1030523" cy="1627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Use targeted ads on social media platforms and Google to reach potential customers interested in classic fashion</a:t>
          </a:r>
          <a:endParaRPr lang="en-US" sz="1100" kern="1200"/>
        </a:p>
      </dsp:txBody>
      <dsp:txXfrm>
        <a:off x="4850487" y="1749349"/>
        <a:ext cx="1030523" cy="162758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DE502-03AD-0147-AED5-C70333602592}">
      <dsp:nvSpPr>
        <dsp:cNvPr id="0" name=""/>
        <dsp:cNvSpPr/>
      </dsp:nvSpPr>
      <dsp:spPr>
        <a:xfrm>
          <a:off x="0" y="0"/>
          <a:ext cx="3862424" cy="682436"/>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Order Confirmation:</a:t>
          </a:r>
          <a:r>
            <a:rPr lang="en-US" sz="1200" b="0" i="0" kern="1200"/>
            <a:t> Send an immediate confirmation email after purchase, including order details and estimated delivery dates.</a:t>
          </a:r>
          <a:endParaRPr lang="en-US" sz="1200" kern="1200"/>
        </a:p>
      </dsp:txBody>
      <dsp:txXfrm>
        <a:off x="19988" y="19988"/>
        <a:ext cx="3068355" cy="642460"/>
      </dsp:txXfrm>
    </dsp:sp>
    <dsp:sp modelId="{CA83F4F7-4790-D74E-BB2D-52CA7F76B519}">
      <dsp:nvSpPr>
        <dsp:cNvPr id="0" name=""/>
        <dsp:cNvSpPr/>
      </dsp:nvSpPr>
      <dsp:spPr>
        <a:xfrm>
          <a:off x="323478" y="806515"/>
          <a:ext cx="3862424" cy="682436"/>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Shipping Updates:</a:t>
          </a:r>
          <a:r>
            <a:rPr lang="en-US" sz="1200" b="0" i="0" kern="1200"/>
            <a:t> Send tracking information and updates as the customer's order is processed and shipped.</a:t>
          </a:r>
          <a:endParaRPr lang="en-US" sz="1200" kern="1200"/>
        </a:p>
      </dsp:txBody>
      <dsp:txXfrm>
        <a:off x="343466" y="826503"/>
        <a:ext cx="3055386" cy="642460"/>
      </dsp:txXfrm>
    </dsp:sp>
    <dsp:sp modelId="{9EEA651E-097A-4C45-A4AF-D11B7E5FD747}">
      <dsp:nvSpPr>
        <dsp:cNvPr id="0" name=""/>
        <dsp:cNvSpPr/>
      </dsp:nvSpPr>
      <dsp:spPr>
        <a:xfrm>
          <a:off x="642127" y="1613031"/>
          <a:ext cx="3862424" cy="682436"/>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Follow-Up Surveys:</a:t>
          </a:r>
          <a:r>
            <a:rPr lang="en-US" sz="1200" b="0" i="0" kern="1200"/>
            <a:t> After the product is received, send a survey to gather feedback and assess customer satisfaction.</a:t>
          </a:r>
          <a:endParaRPr lang="en-US" sz="1200" kern="1200"/>
        </a:p>
      </dsp:txBody>
      <dsp:txXfrm>
        <a:off x="662115" y="1633019"/>
        <a:ext cx="3060214" cy="642460"/>
      </dsp:txXfrm>
    </dsp:sp>
    <dsp:sp modelId="{416E6CD7-B71E-FC44-B5F5-C1B2ABF1FF87}">
      <dsp:nvSpPr>
        <dsp:cNvPr id="0" name=""/>
        <dsp:cNvSpPr/>
      </dsp:nvSpPr>
      <dsp:spPr>
        <a:xfrm>
          <a:off x="965605" y="2419546"/>
          <a:ext cx="3862424" cy="682436"/>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Exclusive Offers:</a:t>
          </a:r>
          <a:r>
            <a:rPr lang="en-US" sz="1200" b="0" i="0" kern="1200"/>
            <a:t> Periodically send email newsletters with exclusive offers, showcasing new arrivals and promoting ongoing sales.</a:t>
          </a:r>
          <a:endParaRPr lang="en-US" sz="1200" kern="1200"/>
        </a:p>
      </dsp:txBody>
      <dsp:txXfrm>
        <a:off x="985593" y="2439534"/>
        <a:ext cx="3055386" cy="642460"/>
      </dsp:txXfrm>
    </dsp:sp>
    <dsp:sp modelId="{2E434DA4-938C-9F48-9F37-A37A87F8A793}">
      <dsp:nvSpPr>
        <dsp:cNvPr id="0" name=""/>
        <dsp:cNvSpPr/>
      </dsp:nvSpPr>
      <dsp:spPr>
        <a:xfrm>
          <a:off x="3418840" y="522684"/>
          <a:ext cx="443583" cy="443583"/>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518646" y="522684"/>
        <a:ext cx="243971" cy="333796"/>
      </dsp:txXfrm>
    </dsp:sp>
    <dsp:sp modelId="{FA4A3611-7E63-8F43-A3FB-7551036AA2E5}">
      <dsp:nvSpPr>
        <dsp:cNvPr id="0" name=""/>
        <dsp:cNvSpPr/>
      </dsp:nvSpPr>
      <dsp:spPr>
        <a:xfrm>
          <a:off x="3742318" y="1329199"/>
          <a:ext cx="443583" cy="443583"/>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842124" y="1329199"/>
        <a:ext cx="243971" cy="333796"/>
      </dsp:txXfrm>
    </dsp:sp>
    <dsp:sp modelId="{F79B49A8-20EA-A84A-AE89-2AE150AC74DA}">
      <dsp:nvSpPr>
        <dsp:cNvPr id="0" name=""/>
        <dsp:cNvSpPr/>
      </dsp:nvSpPr>
      <dsp:spPr>
        <a:xfrm>
          <a:off x="4060968" y="2135715"/>
          <a:ext cx="443583" cy="443583"/>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160774" y="2135715"/>
        <a:ext cx="243971" cy="3337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DF8F7-48B9-D245-92DD-9CF2FFAB8E01}">
      <dsp:nvSpPr>
        <dsp:cNvPr id="0" name=""/>
        <dsp:cNvSpPr/>
      </dsp:nvSpPr>
      <dsp:spPr>
        <a:xfrm>
          <a:off x="0" y="0"/>
          <a:ext cx="3862424" cy="682436"/>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a:t>Immediately After Purchase:</a:t>
          </a:r>
          <a:r>
            <a:rPr lang="en-US" sz="1300" b="0" i="0" kern="1200"/>
            <a:t> Order confirmation email with order details and estimated delivery date.</a:t>
          </a:r>
          <a:endParaRPr lang="en-US" sz="1300" kern="1200"/>
        </a:p>
      </dsp:txBody>
      <dsp:txXfrm>
        <a:off x="19988" y="19988"/>
        <a:ext cx="3068355" cy="642460"/>
      </dsp:txXfrm>
    </dsp:sp>
    <dsp:sp modelId="{7C996C53-50E4-8D45-9458-77017B3743FA}">
      <dsp:nvSpPr>
        <dsp:cNvPr id="0" name=""/>
        <dsp:cNvSpPr/>
      </dsp:nvSpPr>
      <dsp:spPr>
        <a:xfrm>
          <a:off x="323478" y="806515"/>
          <a:ext cx="3862424" cy="682436"/>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a:t>1-2 Days Before Delivery:</a:t>
          </a:r>
          <a:r>
            <a:rPr lang="en-US" sz="1300" b="0" i="0" kern="1200"/>
            <a:t> Send an email with tracking information and a reminder of the upcoming delivery.</a:t>
          </a:r>
          <a:endParaRPr lang="en-US" sz="1300" kern="1200"/>
        </a:p>
      </dsp:txBody>
      <dsp:txXfrm>
        <a:off x="343466" y="826503"/>
        <a:ext cx="3055386" cy="642460"/>
      </dsp:txXfrm>
    </dsp:sp>
    <dsp:sp modelId="{0D1C1CC3-60AA-F240-9290-EC314FC45AC0}">
      <dsp:nvSpPr>
        <dsp:cNvPr id="0" name=""/>
        <dsp:cNvSpPr/>
      </dsp:nvSpPr>
      <dsp:spPr>
        <a:xfrm>
          <a:off x="642127" y="1613031"/>
          <a:ext cx="3862424" cy="682436"/>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a:t>1-2 Weeks After Delivery:</a:t>
          </a:r>
          <a:r>
            <a:rPr lang="en-US" sz="1300" b="0" i="0" kern="1200"/>
            <a:t> Follow-up email with a customer satisfaction survey and request for product reviews.</a:t>
          </a:r>
          <a:endParaRPr lang="en-US" sz="1300" kern="1200"/>
        </a:p>
      </dsp:txBody>
      <dsp:txXfrm>
        <a:off x="662115" y="1633019"/>
        <a:ext cx="3060214" cy="642460"/>
      </dsp:txXfrm>
    </dsp:sp>
    <dsp:sp modelId="{1062FB5B-3AF2-AF4B-8EF6-46656E4B69C5}">
      <dsp:nvSpPr>
        <dsp:cNvPr id="0" name=""/>
        <dsp:cNvSpPr/>
      </dsp:nvSpPr>
      <dsp:spPr>
        <a:xfrm>
          <a:off x="965605" y="2419546"/>
          <a:ext cx="3862424" cy="682436"/>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a:t>Monthly:</a:t>
          </a:r>
          <a:r>
            <a:rPr lang="en-US" sz="1300" b="0" i="0" kern="1200"/>
            <a:t> Newsletter with curated content, new arrivals, and exclusive offers.</a:t>
          </a:r>
          <a:endParaRPr lang="en-US" sz="1300" kern="1200"/>
        </a:p>
      </dsp:txBody>
      <dsp:txXfrm>
        <a:off x="985593" y="2439534"/>
        <a:ext cx="3055386" cy="642460"/>
      </dsp:txXfrm>
    </dsp:sp>
    <dsp:sp modelId="{19210E8A-CA5F-A140-95A7-305F9B159337}">
      <dsp:nvSpPr>
        <dsp:cNvPr id="0" name=""/>
        <dsp:cNvSpPr/>
      </dsp:nvSpPr>
      <dsp:spPr>
        <a:xfrm>
          <a:off x="3418840" y="522684"/>
          <a:ext cx="443583" cy="443583"/>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518646" y="522684"/>
        <a:ext cx="243971" cy="333796"/>
      </dsp:txXfrm>
    </dsp:sp>
    <dsp:sp modelId="{F6DE8136-6983-5B47-9B98-F50ECF576AC4}">
      <dsp:nvSpPr>
        <dsp:cNvPr id="0" name=""/>
        <dsp:cNvSpPr/>
      </dsp:nvSpPr>
      <dsp:spPr>
        <a:xfrm>
          <a:off x="3742318" y="1329199"/>
          <a:ext cx="443583" cy="443583"/>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842124" y="1329199"/>
        <a:ext cx="243971" cy="333796"/>
      </dsp:txXfrm>
    </dsp:sp>
    <dsp:sp modelId="{9CEF8426-FCFD-6343-B47A-C5DC38E26733}">
      <dsp:nvSpPr>
        <dsp:cNvPr id="0" name=""/>
        <dsp:cNvSpPr/>
      </dsp:nvSpPr>
      <dsp:spPr>
        <a:xfrm>
          <a:off x="4060968" y="2135715"/>
          <a:ext cx="443583" cy="443583"/>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160774" y="2135715"/>
        <a:ext cx="243971" cy="333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0C71D-7124-44A2-B55D-350FA5DAE07C}">
      <dsp:nvSpPr>
        <dsp:cNvPr id="0" name=""/>
        <dsp:cNvSpPr/>
      </dsp:nvSpPr>
      <dsp:spPr>
        <a:xfrm>
          <a:off x="9695" y="295673"/>
          <a:ext cx="1073887" cy="1073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7D7AA7-612E-4D42-B0E9-810D4FDD707C}">
      <dsp:nvSpPr>
        <dsp:cNvPr id="0" name=""/>
        <dsp:cNvSpPr/>
      </dsp:nvSpPr>
      <dsp:spPr>
        <a:xfrm>
          <a:off x="9695" y="1463793"/>
          <a:ext cx="3068250" cy="46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b="1" kern="1200"/>
            <a:t>Online Fashion Communities</a:t>
          </a:r>
        </a:p>
      </dsp:txBody>
      <dsp:txXfrm>
        <a:off x="9695" y="1463793"/>
        <a:ext cx="3068250" cy="460237"/>
      </dsp:txXfrm>
    </dsp:sp>
    <dsp:sp modelId="{DF4257E4-D38A-4893-AA6B-6A7244ACBA71}">
      <dsp:nvSpPr>
        <dsp:cNvPr id="0" name=""/>
        <dsp:cNvSpPr/>
      </dsp:nvSpPr>
      <dsp:spPr>
        <a:xfrm>
          <a:off x="9695" y="1967860"/>
          <a:ext cx="3068250" cy="519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Engage in relevant online forums and communities where individuals seek timeless and elegant fashion advice.</a:t>
          </a:r>
        </a:p>
      </dsp:txBody>
      <dsp:txXfrm>
        <a:off x="9695" y="1967860"/>
        <a:ext cx="3068250" cy="519273"/>
      </dsp:txXfrm>
    </dsp:sp>
    <dsp:sp modelId="{1C1CC547-E2DB-4CC3-B7B8-04F1AD025032}">
      <dsp:nvSpPr>
        <dsp:cNvPr id="0" name=""/>
        <dsp:cNvSpPr/>
      </dsp:nvSpPr>
      <dsp:spPr>
        <a:xfrm>
          <a:off x="3614889" y="295673"/>
          <a:ext cx="1073887" cy="1073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7D7FD5-E12B-41B3-83AD-0A6935552E78}">
      <dsp:nvSpPr>
        <dsp:cNvPr id="0" name=""/>
        <dsp:cNvSpPr/>
      </dsp:nvSpPr>
      <dsp:spPr>
        <a:xfrm>
          <a:off x="3614889" y="1463793"/>
          <a:ext cx="3068250" cy="46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b="1" kern="1200"/>
            <a:t>Writer and Creative Networks</a:t>
          </a:r>
        </a:p>
      </dsp:txBody>
      <dsp:txXfrm>
        <a:off x="3614889" y="1463793"/>
        <a:ext cx="3068250" cy="460237"/>
      </dsp:txXfrm>
    </dsp:sp>
    <dsp:sp modelId="{9F0936FF-8FA9-448C-8AA0-51D1B049C289}">
      <dsp:nvSpPr>
        <dsp:cNvPr id="0" name=""/>
        <dsp:cNvSpPr/>
      </dsp:nvSpPr>
      <dsp:spPr>
        <a:xfrm>
          <a:off x="3614889" y="1967860"/>
          <a:ext cx="3068250" cy="519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Connect with platforms or events frequented by writers and creatives who appreciate refined style.</a:t>
          </a:r>
        </a:p>
      </dsp:txBody>
      <dsp:txXfrm>
        <a:off x="3614889" y="1967860"/>
        <a:ext cx="3068250" cy="519273"/>
      </dsp:txXfrm>
    </dsp:sp>
    <dsp:sp modelId="{B610EBA5-8754-4E17-8B5A-751A7F432ED9}">
      <dsp:nvSpPr>
        <dsp:cNvPr id="0" name=""/>
        <dsp:cNvSpPr/>
      </dsp:nvSpPr>
      <dsp:spPr>
        <a:xfrm>
          <a:off x="7268897" y="320080"/>
          <a:ext cx="976260" cy="9762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5FDD4C-7C6C-42A0-9BC0-3A20515C58E2}">
      <dsp:nvSpPr>
        <dsp:cNvPr id="0" name=""/>
        <dsp:cNvSpPr/>
      </dsp:nvSpPr>
      <dsp:spPr>
        <a:xfrm>
          <a:off x="7220084" y="1439387"/>
          <a:ext cx="3068250" cy="46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b="1" kern="1200"/>
            <a:t>Fashion Event</a:t>
          </a:r>
        </a:p>
      </dsp:txBody>
      <dsp:txXfrm>
        <a:off x="7220084" y="1439387"/>
        <a:ext cx="3068250" cy="460237"/>
      </dsp:txXfrm>
    </dsp:sp>
    <dsp:sp modelId="{042B9A18-4D2F-4CD4-A2C2-9AD7F372F672}">
      <dsp:nvSpPr>
        <dsp:cNvPr id="0" name=""/>
        <dsp:cNvSpPr/>
      </dsp:nvSpPr>
      <dsp:spPr>
        <a:xfrm>
          <a:off x="7220084" y="1943453"/>
          <a:ext cx="3068250" cy="519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Participate in fashion-related events and exhibitions to showcase our brand and connect with potential customers.</a:t>
          </a:r>
        </a:p>
      </dsp:txBody>
      <dsp:txXfrm>
        <a:off x="7220084" y="1943453"/>
        <a:ext cx="3068250" cy="5192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95A90-CA06-C040-956D-02FD80A83560}">
      <dsp:nvSpPr>
        <dsp:cNvPr id="0" name=""/>
        <dsp:cNvSpPr/>
      </dsp:nvSpPr>
      <dsp:spPr>
        <a:xfrm>
          <a:off x="0" y="0"/>
          <a:ext cx="9109144" cy="1247784"/>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Customer Engagement:</a:t>
          </a:r>
          <a:endParaRPr lang="en-US" sz="1400" kern="1200" dirty="0"/>
        </a:p>
        <a:p>
          <a:pPr marL="57150" lvl="1" indent="-57150" algn="l" defTabSz="488950">
            <a:lnSpc>
              <a:spcPct val="90000"/>
            </a:lnSpc>
            <a:spcBef>
              <a:spcPct val="0"/>
            </a:spcBef>
            <a:spcAft>
              <a:spcPct val="15000"/>
            </a:spcAft>
            <a:buFont typeface="+mj-lt"/>
            <a:buAutoNum type="arabicPeriod"/>
          </a:pPr>
          <a:r>
            <a:rPr lang="en-US" sz="1100" b="1" i="0" kern="1200" dirty="0"/>
            <a:t>Personalized Recommendations:</a:t>
          </a:r>
          <a:r>
            <a:rPr lang="en-US" sz="1100" b="0" i="0" kern="1200" dirty="0"/>
            <a:t> Leverage customer browsing history and preferences to offer tailored product recommendations.</a:t>
          </a:r>
        </a:p>
        <a:p>
          <a:pPr marL="57150" lvl="1" indent="-57150" algn="l" defTabSz="488950">
            <a:lnSpc>
              <a:spcPct val="90000"/>
            </a:lnSpc>
            <a:spcBef>
              <a:spcPct val="0"/>
            </a:spcBef>
            <a:spcAft>
              <a:spcPct val="15000"/>
            </a:spcAft>
            <a:buFont typeface="+mj-lt"/>
            <a:buAutoNum type="arabicPeriod"/>
          </a:pPr>
          <a:r>
            <a:rPr lang="en-US" sz="1100" b="1" i="0" kern="1200" dirty="0"/>
            <a:t>Interactive Content:</a:t>
          </a:r>
          <a:r>
            <a:rPr lang="en-US" sz="1100" b="0" i="0" kern="1200" dirty="0"/>
            <a:t> Use polls, quizzes, and interactive stories on social media to engage customers and gather insights.</a:t>
          </a:r>
        </a:p>
      </dsp:txBody>
      <dsp:txXfrm>
        <a:off x="36546" y="36546"/>
        <a:ext cx="7657250" cy="1174692"/>
      </dsp:txXfrm>
    </dsp:sp>
    <dsp:sp modelId="{A0688175-0033-E34E-9C03-19E72EFE8247}">
      <dsp:nvSpPr>
        <dsp:cNvPr id="0" name=""/>
        <dsp:cNvSpPr/>
      </dsp:nvSpPr>
      <dsp:spPr>
        <a:xfrm>
          <a:off x="762890" y="1474654"/>
          <a:ext cx="9109144" cy="1247784"/>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Customer Attraction Strategies:</a:t>
          </a:r>
          <a:endParaRPr lang="en-US" sz="1400" kern="1200" dirty="0"/>
        </a:p>
        <a:p>
          <a:pPr marL="57150" lvl="1" indent="-57150" algn="l" defTabSz="488950">
            <a:lnSpc>
              <a:spcPct val="90000"/>
            </a:lnSpc>
            <a:spcBef>
              <a:spcPct val="0"/>
            </a:spcBef>
            <a:spcAft>
              <a:spcPct val="15000"/>
            </a:spcAft>
            <a:buChar char="•"/>
          </a:pPr>
          <a:r>
            <a:rPr lang="en-US" sz="1100" b="1" i="0" kern="1200" dirty="0"/>
            <a:t>Limited-Time Offers:</a:t>
          </a:r>
          <a:r>
            <a:rPr lang="en-US" sz="1100" b="0" i="0" kern="1200" dirty="0"/>
            <a:t> Introduce special discounts or offers for first-time customers to encourage their initial purchase.</a:t>
          </a:r>
          <a:endParaRPr lang="en-US" sz="1100" kern="1200" dirty="0"/>
        </a:p>
        <a:p>
          <a:pPr marL="57150" lvl="1" indent="-57150" algn="l" defTabSz="488950">
            <a:lnSpc>
              <a:spcPct val="90000"/>
            </a:lnSpc>
            <a:spcBef>
              <a:spcPct val="0"/>
            </a:spcBef>
            <a:spcAft>
              <a:spcPct val="15000"/>
            </a:spcAft>
            <a:buChar char="•"/>
          </a:pPr>
          <a:r>
            <a:rPr lang="en-US" sz="1100" b="1" i="0" kern="1200" dirty="0"/>
            <a:t>Referral Program:</a:t>
          </a:r>
          <a:r>
            <a:rPr lang="en-US" sz="1100" b="0" i="0" kern="1200" dirty="0"/>
            <a:t> Incentivize existing customers to refer friends by offering discounts or rewards for successful referrals.</a:t>
          </a:r>
          <a:endParaRPr lang="en-US" sz="1100" kern="1200" dirty="0"/>
        </a:p>
      </dsp:txBody>
      <dsp:txXfrm>
        <a:off x="799436" y="1511200"/>
        <a:ext cx="7462101" cy="1174692"/>
      </dsp:txXfrm>
    </dsp:sp>
    <dsp:sp modelId="{6A6DD673-3640-2845-A55F-F916F52C6F9C}">
      <dsp:nvSpPr>
        <dsp:cNvPr id="0" name=""/>
        <dsp:cNvSpPr/>
      </dsp:nvSpPr>
      <dsp:spPr>
        <a:xfrm>
          <a:off x="1514395" y="2949309"/>
          <a:ext cx="9109144" cy="1247784"/>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Digital Strategies:</a:t>
          </a:r>
          <a:endParaRPr lang="en-US" sz="1400" kern="1200"/>
        </a:p>
        <a:p>
          <a:pPr marL="57150" lvl="1" indent="-57150" algn="l" defTabSz="488950">
            <a:lnSpc>
              <a:spcPct val="90000"/>
            </a:lnSpc>
            <a:spcBef>
              <a:spcPct val="0"/>
            </a:spcBef>
            <a:spcAft>
              <a:spcPct val="15000"/>
            </a:spcAft>
            <a:buChar char="•"/>
          </a:pPr>
          <a:r>
            <a:rPr lang="en-US" sz="1100" b="1" i="0" kern="1200" dirty="0"/>
            <a:t>Search Engine Optimization (SEO):</a:t>
          </a:r>
          <a:r>
            <a:rPr lang="en-US" sz="1100" b="0" i="0" kern="1200" dirty="0"/>
            <a:t> Optimize website content for keywords like "timeless fashion," "elegant clothing," and "classic style."</a:t>
          </a:r>
          <a:endParaRPr lang="en-US" sz="1100" kern="1200" dirty="0"/>
        </a:p>
        <a:p>
          <a:pPr marL="57150" lvl="1" indent="-57150" algn="l" defTabSz="488950">
            <a:lnSpc>
              <a:spcPct val="90000"/>
            </a:lnSpc>
            <a:spcBef>
              <a:spcPct val="0"/>
            </a:spcBef>
            <a:spcAft>
              <a:spcPct val="15000"/>
            </a:spcAft>
            <a:buChar char="•"/>
          </a:pPr>
          <a:r>
            <a:rPr lang="en-US" sz="1100" b="1" i="0" kern="1200" dirty="0"/>
            <a:t>Search Engine Marketing (SEM):</a:t>
          </a:r>
          <a:r>
            <a:rPr lang="en-US" sz="1100" b="0" i="0" kern="1200" dirty="0"/>
            <a:t> Use Google Ads to target relevant keywords and appear in search results for classic fashion searches.</a:t>
          </a:r>
          <a:endParaRPr lang="en-US" sz="1100" kern="1200" dirty="0"/>
        </a:p>
      </dsp:txBody>
      <dsp:txXfrm>
        <a:off x="1550941" y="2985855"/>
        <a:ext cx="7473488" cy="1174692"/>
      </dsp:txXfrm>
    </dsp:sp>
    <dsp:sp modelId="{36F561C0-703A-8245-863E-8CFFE24C286C}">
      <dsp:nvSpPr>
        <dsp:cNvPr id="0" name=""/>
        <dsp:cNvSpPr/>
      </dsp:nvSpPr>
      <dsp:spPr>
        <a:xfrm>
          <a:off x="2277286" y="4423964"/>
          <a:ext cx="9109144" cy="1247784"/>
        </a:xfrm>
        <a:prstGeom prst="roundRect">
          <a:avLst>
            <a:gd name="adj" fmla="val 10000"/>
          </a:avLst>
        </a:prstGeom>
        <a:gradFill rotWithShape="0">
          <a:gsLst>
            <a:gs pos="0">
              <a:schemeClr val="lt1">
                <a:hueOff val="0"/>
                <a:satOff val="0"/>
                <a:lumOff val="0"/>
                <a:alphaOff val="0"/>
                <a:tint val="97000"/>
                <a:satMod val="100000"/>
                <a:lumMod val="102000"/>
              </a:schemeClr>
            </a:gs>
            <a:gs pos="50000">
              <a:schemeClr val="lt1">
                <a:hueOff val="0"/>
                <a:satOff val="0"/>
                <a:lumOff val="0"/>
                <a:alphaOff val="0"/>
                <a:shade val="100000"/>
                <a:satMod val="103000"/>
                <a:lumMod val="100000"/>
              </a:schemeClr>
            </a:gs>
            <a:gs pos="100000">
              <a:schemeClr val="l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Content Marketing Strategy:</a:t>
          </a:r>
          <a:r>
            <a:rPr lang="en-US" sz="1400" b="0" i="0" kern="1200"/>
            <a:t> Our content strategy will focus on providing value and inspiration to our audience. We'll create:</a:t>
          </a:r>
          <a:endParaRPr lang="en-US" sz="1400" kern="1200"/>
        </a:p>
        <a:p>
          <a:pPr marL="57150" lvl="1" indent="-57150" algn="l" defTabSz="488950">
            <a:lnSpc>
              <a:spcPct val="90000"/>
            </a:lnSpc>
            <a:spcBef>
              <a:spcPct val="0"/>
            </a:spcBef>
            <a:spcAft>
              <a:spcPct val="15000"/>
            </a:spcAft>
            <a:buChar char="•"/>
          </a:pPr>
          <a:r>
            <a:rPr lang="en-US" sz="1100" b="1" i="0" kern="1200" dirty="0"/>
            <a:t>Fashion Guides:</a:t>
          </a:r>
          <a:r>
            <a:rPr lang="en-US" sz="1100" b="0" i="0" kern="1200" dirty="0"/>
            <a:t> Detailed guides on building a timeless wardrobe, accessorizing, and styling tips.</a:t>
          </a:r>
          <a:endParaRPr lang="en-US" sz="1100" kern="1200" dirty="0"/>
        </a:p>
        <a:p>
          <a:pPr marL="57150" lvl="1" indent="-57150" algn="l" defTabSz="488950">
            <a:lnSpc>
              <a:spcPct val="90000"/>
            </a:lnSpc>
            <a:spcBef>
              <a:spcPct val="0"/>
            </a:spcBef>
            <a:spcAft>
              <a:spcPct val="15000"/>
            </a:spcAft>
            <a:buChar char="•"/>
          </a:pPr>
          <a:r>
            <a:rPr lang="en-US" sz="1100" b="1" i="0" kern="1200" dirty="0"/>
            <a:t>Designer Spotlights:</a:t>
          </a:r>
          <a:r>
            <a:rPr lang="en-US" sz="1100" b="0" i="0" kern="1200" dirty="0"/>
            <a:t> Showcasing the stories behind our featured designers to build a connection with our customers.</a:t>
          </a:r>
          <a:endParaRPr lang="en-US" sz="1100" kern="1200" dirty="0"/>
        </a:p>
        <a:p>
          <a:pPr marL="57150" lvl="1" indent="-57150" algn="l" defTabSz="488950">
            <a:lnSpc>
              <a:spcPct val="90000"/>
            </a:lnSpc>
            <a:spcBef>
              <a:spcPct val="0"/>
            </a:spcBef>
            <a:spcAft>
              <a:spcPct val="15000"/>
            </a:spcAft>
            <a:buChar char="•"/>
          </a:pPr>
          <a:r>
            <a:rPr lang="en-US" sz="1100" b="1" i="0" kern="1200" dirty="0"/>
            <a:t>How-to Articles:</a:t>
          </a:r>
          <a:r>
            <a:rPr lang="en-US" sz="1100" b="0" i="0" kern="1200" dirty="0"/>
            <a:t> Step-by-step articles on caring for quality garments to extend their lifespan.</a:t>
          </a:r>
          <a:endParaRPr lang="en-US" sz="1100" kern="1200" dirty="0"/>
        </a:p>
      </dsp:txBody>
      <dsp:txXfrm>
        <a:off x="2313832" y="4460510"/>
        <a:ext cx="7462101" cy="1174692"/>
      </dsp:txXfrm>
    </dsp:sp>
    <dsp:sp modelId="{D1A53896-A937-6449-AA0A-5B4A856BB2D0}">
      <dsp:nvSpPr>
        <dsp:cNvPr id="0" name=""/>
        <dsp:cNvSpPr/>
      </dsp:nvSpPr>
      <dsp:spPr>
        <a:xfrm>
          <a:off x="8298084" y="955689"/>
          <a:ext cx="811060" cy="811060"/>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80572" y="955689"/>
        <a:ext cx="446084" cy="610323"/>
      </dsp:txXfrm>
    </dsp:sp>
    <dsp:sp modelId="{D0ADD09A-8E4C-DE4B-8F00-17F2897BA233}">
      <dsp:nvSpPr>
        <dsp:cNvPr id="0" name=""/>
        <dsp:cNvSpPr/>
      </dsp:nvSpPr>
      <dsp:spPr>
        <a:xfrm>
          <a:off x="9060975" y="2430344"/>
          <a:ext cx="811060" cy="811060"/>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243463" y="2430344"/>
        <a:ext cx="446084" cy="610323"/>
      </dsp:txXfrm>
    </dsp:sp>
    <dsp:sp modelId="{7D264C8C-86D7-0742-9B4E-65C02767E8F4}">
      <dsp:nvSpPr>
        <dsp:cNvPr id="0" name=""/>
        <dsp:cNvSpPr/>
      </dsp:nvSpPr>
      <dsp:spPr>
        <a:xfrm>
          <a:off x="9812480" y="3904999"/>
          <a:ext cx="811060" cy="811060"/>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994968" y="3904999"/>
        <a:ext cx="446084" cy="6103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BFFE3-5134-4D88-ACAC-0EBB1A482D92}">
      <dsp:nvSpPr>
        <dsp:cNvPr id="0" name=""/>
        <dsp:cNvSpPr/>
      </dsp:nvSpPr>
      <dsp:spPr>
        <a:xfrm>
          <a:off x="437006" y="44518"/>
          <a:ext cx="1242801" cy="1242801"/>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7F67C8BE-896D-4238-8CCA-D686FE808813}">
      <dsp:nvSpPr>
        <dsp:cNvPr id="0" name=""/>
        <dsp:cNvSpPr/>
      </dsp:nvSpPr>
      <dsp:spPr>
        <a:xfrm>
          <a:off x="697995" y="305506"/>
          <a:ext cx="720824" cy="7208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51EF783-2A78-4B7B-9AF2-BE81F2B3F7A6}">
      <dsp:nvSpPr>
        <dsp:cNvPr id="0" name=""/>
        <dsp:cNvSpPr/>
      </dsp:nvSpPr>
      <dsp:spPr>
        <a:xfrm>
          <a:off x="1946122" y="44518"/>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i="0" kern="1200" dirty="0"/>
            <a:t>Social Media Engagement:</a:t>
          </a:r>
          <a:r>
            <a:rPr lang="en-US" sz="1500" b="0" i="0" kern="1200" dirty="0"/>
            <a:t> Engage with target customers on platforms like Instagram and Pinterest through visually appealing posts, fashion inspiration, and interactive content.</a:t>
          </a:r>
          <a:endParaRPr lang="en-US" sz="1500" kern="1200" dirty="0"/>
        </a:p>
      </dsp:txBody>
      <dsp:txXfrm>
        <a:off x="1946122" y="44518"/>
        <a:ext cx="2929459" cy="1242801"/>
      </dsp:txXfrm>
    </dsp:sp>
    <dsp:sp modelId="{2ACF61B0-9A65-44B1-8E3D-39C5E805E3BC}">
      <dsp:nvSpPr>
        <dsp:cNvPr id="0" name=""/>
        <dsp:cNvSpPr/>
      </dsp:nvSpPr>
      <dsp:spPr>
        <a:xfrm>
          <a:off x="5386018" y="44518"/>
          <a:ext cx="1242801" cy="1242801"/>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B86E7117-EC15-4A51-A250-046D9CC6FC2D}">
      <dsp:nvSpPr>
        <dsp:cNvPr id="0" name=""/>
        <dsp:cNvSpPr/>
      </dsp:nvSpPr>
      <dsp:spPr>
        <a:xfrm>
          <a:off x="5647006" y="305506"/>
          <a:ext cx="720824" cy="7208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14485FF-4ECC-4BED-A366-A62E665F42FC}">
      <dsp:nvSpPr>
        <dsp:cNvPr id="0" name=""/>
        <dsp:cNvSpPr/>
      </dsp:nvSpPr>
      <dsp:spPr>
        <a:xfrm>
          <a:off x="6895133" y="44518"/>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i="0" kern="1200"/>
            <a:t>Influencer Partnerships:</a:t>
          </a:r>
          <a:r>
            <a:rPr lang="en-US" sz="1500" b="0" i="0" kern="1200"/>
            <a:t> Collaborate with fashion influencers to promote BBLUA and reach their followers.</a:t>
          </a:r>
          <a:endParaRPr lang="en-US" sz="1500" kern="1200"/>
        </a:p>
      </dsp:txBody>
      <dsp:txXfrm>
        <a:off x="6895133" y="44518"/>
        <a:ext cx="2929459" cy="1242801"/>
      </dsp:txXfrm>
    </dsp:sp>
    <dsp:sp modelId="{B19DDF68-6D99-4EB5-BD55-9AE8C679A984}">
      <dsp:nvSpPr>
        <dsp:cNvPr id="0" name=""/>
        <dsp:cNvSpPr/>
      </dsp:nvSpPr>
      <dsp:spPr>
        <a:xfrm>
          <a:off x="437006" y="1814655"/>
          <a:ext cx="1242801" cy="1242801"/>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5F1C025-97C5-4726-B3D8-875C3FC91769}">
      <dsp:nvSpPr>
        <dsp:cNvPr id="0" name=""/>
        <dsp:cNvSpPr/>
      </dsp:nvSpPr>
      <dsp:spPr>
        <a:xfrm>
          <a:off x="697995" y="2075643"/>
          <a:ext cx="720824" cy="7208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9F7179B-95B7-45A9-AC54-077179991585}">
      <dsp:nvSpPr>
        <dsp:cNvPr id="0" name=""/>
        <dsp:cNvSpPr/>
      </dsp:nvSpPr>
      <dsp:spPr>
        <a:xfrm>
          <a:off x="1946122" y="1814655"/>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i="0" kern="1200"/>
            <a:t>Content Marketing:</a:t>
          </a:r>
          <a:r>
            <a:rPr lang="en-US" sz="1500" b="0" i="0" kern="1200"/>
            <a:t> Create valuable blog posts and guides about timeless fashion, drawing organic traffic through search engines.</a:t>
          </a:r>
          <a:endParaRPr lang="en-US" sz="1500" kern="1200"/>
        </a:p>
      </dsp:txBody>
      <dsp:txXfrm>
        <a:off x="1946122" y="1814655"/>
        <a:ext cx="2929459" cy="1242801"/>
      </dsp:txXfrm>
    </dsp:sp>
    <dsp:sp modelId="{C423588E-B67A-4310-8159-5B325BA7A73F}">
      <dsp:nvSpPr>
        <dsp:cNvPr id="0" name=""/>
        <dsp:cNvSpPr/>
      </dsp:nvSpPr>
      <dsp:spPr>
        <a:xfrm>
          <a:off x="5386018" y="1814655"/>
          <a:ext cx="1242801" cy="1242801"/>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092D4A2-1625-45DC-B868-C877B7A91323}">
      <dsp:nvSpPr>
        <dsp:cNvPr id="0" name=""/>
        <dsp:cNvSpPr/>
      </dsp:nvSpPr>
      <dsp:spPr>
        <a:xfrm>
          <a:off x="5647006" y="2075643"/>
          <a:ext cx="720824" cy="7208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47EE099-17F0-49FD-BA70-EF1CEC447BCA}">
      <dsp:nvSpPr>
        <dsp:cNvPr id="0" name=""/>
        <dsp:cNvSpPr/>
      </dsp:nvSpPr>
      <dsp:spPr>
        <a:xfrm>
          <a:off x="6895133" y="1814655"/>
          <a:ext cx="2929459" cy="124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i="0" kern="1200"/>
            <a:t>Paid Advertising:</a:t>
          </a:r>
          <a:r>
            <a:rPr lang="en-US" sz="1500" b="0" i="0" kern="1200"/>
            <a:t> Utilize Google Ads and social media ads to target users searching for classic fashion and elegance.</a:t>
          </a:r>
          <a:endParaRPr lang="en-US" sz="1500" kern="1200"/>
        </a:p>
      </dsp:txBody>
      <dsp:txXfrm>
        <a:off x="6895133" y="1814655"/>
        <a:ext cx="2929459" cy="12428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BC599-7660-4052-A696-77E63FC43521}">
      <dsp:nvSpPr>
        <dsp:cNvPr id="0" name=""/>
        <dsp:cNvSpPr/>
      </dsp:nvSpPr>
      <dsp:spPr>
        <a:xfrm>
          <a:off x="2520237" y="20987"/>
          <a:ext cx="1784250" cy="1784250"/>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A2DF04E4-5E29-492A-8595-DC536A7BD0FD}">
      <dsp:nvSpPr>
        <dsp:cNvPr id="0" name=""/>
        <dsp:cNvSpPr/>
      </dsp:nvSpPr>
      <dsp:spPr>
        <a:xfrm>
          <a:off x="2900487" y="401237"/>
          <a:ext cx="1023749" cy="1023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0060FF9-6CDB-4101-AF33-4427C98512CC}">
      <dsp:nvSpPr>
        <dsp:cNvPr id="0" name=""/>
        <dsp:cNvSpPr/>
      </dsp:nvSpPr>
      <dsp:spPr>
        <a:xfrm>
          <a:off x="1949862" y="2360987"/>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a:t>High-Quality Imagery:</a:t>
          </a:r>
          <a:r>
            <a:rPr lang="en-US" sz="1100" b="0" i="0" kern="1200"/>
            <a:t> Display stunning images of clothing, showcasing their craftsmanship and elegance to captivate visitors.</a:t>
          </a:r>
          <a:endParaRPr lang="en-US" sz="1100" kern="1200"/>
        </a:p>
      </dsp:txBody>
      <dsp:txXfrm>
        <a:off x="1949862" y="2360987"/>
        <a:ext cx="2925000" cy="720000"/>
      </dsp:txXfrm>
    </dsp:sp>
    <dsp:sp modelId="{6371D646-5DE6-491D-9BED-E38E2E0024C3}">
      <dsp:nvSpPr>
        <dsp:cNvPr id="0" name=""/>
        <dsp:cNvSpPr/>
      </dsp:nvSpPr>
      <dsp:spPr>
        <a:xfrm>
          <a:off x="5957112" y="20987"/>
          <a:ext cx="1784250" cy="1784250"/>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803BAD8F-3AFE-458D-B904-892D154C5B8D}">
      <dsp:nvSpPr>
        <dsp:cNvPr id="0" name=""/>
        <dsp:cNvSpPr/>
      </dsp:nvSpPr>
      <dsp:spPr>
        <a:xfrm>
          <a:off x="6337362" y="401237"/>
          <a:ext cx="1023749" cy="102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A2717AA-4574-4074-A984-DDB117F090FD}">
      <dsp:nvSpPr>
        <dsp:cNvPr id="0" name=""/>
        <dsp:cNvSpPr/>
      </dsp:nvSpPr>
      <dsp:spPr>
        <a:xfrm>
          <a:off x="5386737" y="2360987"/>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a:t>Interactive Content:</a:t>
          </a:r>
          <a:r>
            <a:rPr lang="en-US" sz="1100" b="0" i="0" kern="1200"/>
            <a:t> Use quizzes or polls on the website to engage users and offer personalized style recommendations.</a:t>
          </a:r>
          <a:endParaRPr lang="en-US" sz="1100" kern="1200"/>
        </a:p>
      </dsp:txBody>
      <dsp:txXfrm>
        <a:off x="5386737" y="2360987"/>
        <a:ext cx="2925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C9216-7E9C-4C73-9988-956E0ECEC84B}">
      <dsp:nvSpPr>
        <dsp:cNvPr id="0" name=""/>
        <dsp:cNvSpPr/>
      </dsp:nvSpPr>
      <dsp:spPr>
        <a:xfrm>
          <a:off x="2148989" y="15994"/>
          <a:ext cx="2093062" cy="2093062"/>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6CD2A7B-F566-4E8A-B485-2E12E00A85C0}">
      <dsp:nvSpPr>
        <dsp:cNvPr id="0" name=""/>
        <dsp:cNvSpPr/>
      </dsp:nvSpPr>
      <dsp:spPr>
        <a:xfrm>
          <a:off x="2595051" y="462056"/>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FB68A6D-7875-41C8-AA55-E7457ACC2852}">
      <dsp:nvSpPr>
        <dsp:cNvPr id="0" name=""/>
        <dsp:cNvSpPr/>
      </dsp:nvSpPr>
      <dsp:spPr>
        <a:xfrm>
          <a:off x="1479895" y="2760994"/>
          <a:ext cx="343125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a:t>Email Subscriptions:</a:t>
          </a:r>
          <a:r>
            <a:rPr lang="en-US" sz="1100" b="0" i="0" kern="1200"/>
            <a:t> Offer exclusive discounts in exchange for email subscriptions, allowing you to notify subscribers about new arrivals and promotions.</a:t>
          </a:r>
          <a:endParaRPr lang="en-US" sz="1100" kern="1200"/>
        </a:p>
      </dsp:txBody>
      <dsp:txXfrm>
        <a:off x="1479895" y="2760994"/>
        <a:ext cx="3431250" cy="810000"/>
      </dsp:txXfrm>
    </dsp:sp>
    <dsp:sp modelId="{F57E81E2-3407-46F6-BD0A-C04EE207ED3C}">
      <dsp:nvSpPr>
        <dsp:cNvPr id="0" name=""/>
        <dsp:cNvSpPr/>
      </dsp:nvSpPr>
      <dsp:spPr>
        <a:xfrm>
          <a:off x="6180708" y="15994"/>
          <a:ext cx="2093062" cy="2093062"/>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4734D0C3-C9B3-4328-9E18-D6E9F373C23A}">
      <dsp:nvSpPr>
        <dsp:cNvPr id="0" name=""/>
        <dsp:cNvSpPr/>
      </dsp:nvSpPr>
      <dsp:spPr>
        <a:xfrm>
          <a:off x="6626770" y="462056"/>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6B3F274-103B-4F25-95AF-A99C6AB500B4}">
      <dsp:nvSpPr>
        <dsp:cNvPr id="0" name=""/>
        <dsp:cNvSpPr/>
      </dsp:nvSpPr>
      <dsp:spPr>
        <a:xfrm>
          <a:off x="5511614" y="2760994"/>
          <a:ext cx="343125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i="0" kern="1200"/>
            <a:t>Retargeting Ads:</a:t>
          </a:r>
          <a:r>
            <a:rPr lang="en-US" sz="1100" b="0" i="0" kern="1200"/>
            <a:t> Implement retargeting ads to remind visitors about their interest in BBLUA, encouraging them to return and make a purchase.</a:t>
          </a:r>
          <a:endParaRPr lang="en-US" sz="1100" kern="1200"/>
        </a:p>
      </dsp:txBody>
      <dsp:txXfrm>
        <a:off x="5511614" y="2760994"/>
        <a:ext cx="3431250" cy="81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E8BDD-E153-4E44-AD53-4E7DCC0488A2}">
      <dsp:nvSpPr>
        <dsp:cNvPr id="0" name=""/>
        <dsp:cNvSpPr/>
      </dsp:nvSpPr>
      <dsp:spPr>
        <a:xfrm>
          <a:off x="2096716" y="9316"/>
          <a:ext cx="2058750" cy="2058750"/>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A8E7421D-A768-4F07-99A9-28CB745D7CC6}">
      <dsp:nvSpPr>
        <dsp:cNvPr id="0" name=""/>
        <dsp:cNvSpPr/>
      </dsp:nvSpPr>
      <dsp:spPr>
        <a:xfrm>
          <a:off x="2535466" y="448066"/>
          <a:ext cx="1181250" cy="1181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B8CC888-CB64-4615-9A71-B6FD491F4A36}">
      <dsp:nvSpPr>
        <dsp:cNvPr id="0" name=""/>
        <dsp:cNvSpPr/>
      </dsp:nvSpPr>
      <dsp:spPr>
        <a:xfrm>
          <a:off x="1438591" y="2709317"/>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i="0" kern="1200"/>
            <a:t>Limited-Time Offers:</a:t>
          </a:r>
          <a:r>
            <a:rPr lang="en-US" sz="1200" b="0" i="0" kern="1200"/>
            <a:t> Display limited-time discounts on select items to create a sense of urgency.</a:t>
          </a:r>
          <a:endParaRPr lang="en-US" sz="1200" kern="1200"/>
        </a:p>
      </dsp:txBody>
      <dsp:txXfrm>
        <a:off x="1438591" y="2709317"/>
        <a:ext cx="3375000" cy="720000"/>
      </dsp:txXfrm>
    </dsp:sp>
    <dsp:sp modelId="{8DB16B0A-D2FE-4249-8968-65EF2EE07588}">
      <dsp:nvSpPr>
        <dsp:cNvPr id="0" name=""/>
        <dsp:cNvSpPr/>
      </dsp:nvSpPr>
      <dsp:spPr>
        <a:xfrm>
          <a:off x="6062341" y="9316"/>
          <a:ext cx="2058750" cy="2058750"/>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F4BC1717-0EEE-4D5E-9660-2513689F890A}">
      <dsp:nvSpPr>
        <dsp:cNvPr id="0" name=""/>
        <dsp:cNvSpPr/>
      </dsp:nvSpPr>
      <dsp:spPr>
        <a:xfrm>
          <a:off x="6501091" y="448066"/>
          <a:ext cx="1181250" cy="118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C955EBA-D376-4FCE-8E55-5BA1C5A92B52}">
      <dsp:nvSpPr>
        <dsp:cNvPr id="0" name=""/>
        <dsp:cNvSpPr/>
      </dsp:nvSpPr>
      <dsp:spPr>
        <a:xfrm>
          <a:off x="5404216" y="2709317"/>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i="0" kern="1200"/>
            <a:t>Product Recommendations:</a:t>
          </a:r>
          <a:r>
            <a:rPr lang="en-US" sz="1200" b="0" i="0" kern="1200"/>
            <a:t> Suggest related products based on the customer's browsing and purchase history.</a:t>
          </a:r>
          <a:endParaRPr lang="en-US" sz="1200" kern="1200"/>
        </a:p>
      </dsp:txBody>
      <dsp:txXfrm>
        <a:off x="5404216" y="2709317"/>
        <a:ext cx="3375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685FF-4D57-4BA2-A20B-702B81524762}">
      <dsp:nvSpPr>
        <dsp:cNvPr id="0" name=""/>
        <dsp:cNvSpPr/>
      </dsp:nvSpPr>
      <dsp:spPr>
        <a:xfrm>
          <a:off x="1919551" y="107627"/>
          <a:ext cx="2196000" cy="2196000"/>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2162355-3D9A-4B4C-89DD-9BCFB5F441CC}">
      <dsp:nvSpPr>
        <dsp:cNvPr id="0" name=""/>
        <dsp:cNvSpPr/>
      </dsp:nvSpPr>
      <dsp:spPr>
        <a:xfrm>
          <a:off x="2387551" y="57562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51D294C-A52E-439A-9C46-597EE686F7A2}">
      <dsp:nvSpPr>
        <dsp:cNvPr id="0" name=""/>
        <dsp:cNvSpPr/>
      </dsp:nvSpPr>
      <dsp:spPr>
        <a:xfrm>
          <a:off x="1217551" y="2987627"/>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i="0" kern="1200"/>
            <a:t>Cross-Selling:</a:t>
          </a:r>
          <a:r>
            <a:rPr lang="en-US" sz="1200" b="0" i="0" kern="1200"/>
            <a:t> Offer complementary accessories or items that enhance the purchased product, encouraging customers to add more to their cart.</a:t>
          </a:r>
          <a:endParaRPr lang="en-US" sz="1200" kern="1200"/>
        </a:p>
      </dsp:txBody>
      <dsp:txXfrm>
        <a:off x="1217551" y="2987627"/>
        <a:ext cx="3600000" cy="720000"/>
      </dsp:txXfrm>
    </dsp:sp>
    <dsp:sp modelId="{FD588EFF-F1B6-4E85-ADD5-2DA840058FE4}">
      <dsp:nvSpPr>
        <dsp:cNvPr id="0" name=""/>
        <dsp:cNvSpPr/>
      </dsp:nvSpPr>
      <dsp:spPr>
        <a:xfrm>
          <a:off x="6149551" y="107627"/>
          <a:ext cx="2196000" cy="2196000"/>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ABA5C51-BB2E-412E-8786-A9A4AB98C4C5}">
      <dsp:nvSpPr>
        <dsp:cNvPr id="0" name=""/>
        <dsp:cNvSpPr/>
      </dsp:nvSpPr>
      <dsp:spPr>
        <a:xfrm>
          <a:off x="6617551" y="57562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0BA5474-FDC6-4B19-AF79-DB1F4BF47140}">
      <dsp:nvSpPr>
        <dsp:cNvPr id="0" name=""/>
        <dsp:cNvSpPr/>
      </dsp:nvSpPr>
      <dsp:spPr>
        <a:xfrm>
          <a:off x="5447551" y="2987627"/>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i="0" kern="1200"/>
            <a:t>Reward Program:</a:t>
          </a:r>
          <a:r>
            <a:rPr lang="en-US" sz="1200" b="0" i="0" kern="1200"/>
            <a:t> Introduce a loyalty program where customers earn points for each purchase, redeemable for discounts on future purchases.</a:t>
          </a:r>
          <a:endParaRPr lang="en-US" sz="1200" kern="1200"/>
        </a:p>
      </dsp:txBody>
      <dsp:txXfrm>
        <a:off x="5447551" y="2987627"/>
        <a:ext cx="360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E0CCF-8147-4092-A405-5DA83079D1A8}">
      <dsp:nvSpPr>
        <dsp:cNvPr id="0" name=""/>
        <dsp:cNvSpPr/>
      </dsp:nvSpPr>
      <dsp:spPr>
        <a:xfrm>
          <a:off x="1861744" y="144249"/>
          <a:ext cx="2196000" cy="2196000"/>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6DCB7C34-9E35-48A6-BCCA-29EDEA81A4B9}">
      <dsp:nvSpPr>
        <dsp:cNvPr id="0" name=""/>
        <dsp:cNvSpPr/>
      </dsp:nvSpPr>
      <dsp:spPr>
        <a:xfrm>
          <a:off x="2197444" y="479949"/>
          <a:ext cx="1524600" cy="15246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7529A58-1881-4EEA-BDF7-9D59C88870CC}">
      <dsp:nvSpPr>
        <dsp:cNvPr id="0" name=""/>
        <dsp:cNvSpPr/>
      </dsp:nvSpPr>
      <dsp:spPr>
        <a:xfrm>
          <a:off x="1159744" y="302424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i="0" kern="1200"/>
            <a:t>User-Friendly Interface:</a:t>
          </a:r>
          <a:r>
            <a:rPr lang="en-US" sz="1200" b="0" i="0" kern="1200"/>
            <a:t> Design an intuitive and straightforward checkout process with minimal steps and clear calls-to-action.</a:t>
          </a:r>
          <a:endParaRPr lang="en-US" sz="1200" kern="1200"/>
        </a:p>
      </dsp:txBody>
      <dsp:txXfrm>
        <a:off x="1159744" y="3024249"/>
        <a:ext cx="3600000" cy="720000"/>
      </dsp:txXfrm>
    </dsp:sp>
    <dsp:sp modelId="{84C9CAF8-0E90-42D0-AC1D-1C01AE53B8D4}">
      <dsp:nvSpPr>
        <dsp:cNvPr id="0" name=""/>
        <dsp:cNvSpPr/>
      </dsp:nvSpPr>
      <dsp:spPr>
        <a:xfrm>
          <a:off x="6091744" y="144249"/>
          <a:ext cx="2196000" cy="2196000"/>
        </a:xfrm>
        <a:prstGeom prst="ellipse">
          <a:avLst/>
        </a:prstGeom>
        <a:gradFill rotWithShape="0">
          <a:gsLst>
            <a:gs pos="0">
              <a:schemeClr val="dk2">
                <a:tint val="40000"/>
                <a:hueOff val="0"/>
                <a:satOff val="0"/>
                <a:lumOff val="0"/>
                <a:alphaOff val="0"/>
                <a:tint val="97000"/>
                <a:satMod val="100000"/>
                <a:lumMod val="102000"/>
              </a:schemeClr>
            </a:gs>
            <a:gs pos="50000">
              <a:schemeClr val="dk2">
                <a:tint val="40000"/>
                <a:hueOff val="0"/>
                <a:satOff val="0"/>
                <a:lumOff val="0"/>
                <a:alphaOff val="0"/>
                <a:shade val="100000"/>
                <a:satMod val="103000"/>
                <a:lumMod val="100000"/>
              </a:schemeClr>
            </a:gs>
            <a:gs pos="100000">
              <a:schemeClr val="dk2">
                <a:tint val="40000"/>
                <a:hueOff val="0"/>
                <a:satOff val="0"/>
                <a:lumOff val="0"/>
                <a:alphaOff val="0"/>
                <a:shade val="93000"/>
                <a:satMod val="110000"/>
                <a:lumMod val="99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6CF497F3-A5AD-42D8-8339-41EBAEA151C4}">
      <dsp:nvSpPr>
        <dsp:cNvPr id="0" name=""/>
        <dsp:cNvSpPr/>
      </dsp:nvSpPr>
      <dsp:spPr>
        <a:xfrm>
          <a:off x="6496744" y="549249"/>
          <a:ext cx="1386000" cy="1386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27A13BA-DF23-4721-A7FD-6A5E8499523C}">
      <dsp:nvSpPr>
        <dsp:cNvPr id="0" name=""/>
        <dsp:cNvSpPr/>
      </dsp:nvSpPr>
      <dsp:spPr>
        <a:xfrm>
          <a:off x="5389744" y="302424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1" i="0" kern="1200"/>
            <a:t>Guest Checkout Option:</a:t>
          </a:r>
          <a:r>
            <a:rPr lang="en-US" sz="1200" b="0" i="0" kern="1200"/>
            <a:t> Provide the option for guest checkout to streamline the process for first-time customers.</a:t>
          </a:r>
          <a:endParaRPr lang="en-US" sz="1200" kern="1200"/>
        </a:p>
      </dsp:txBody>
      <dsp:txXfrm>
        <a:off x="5389744" y="302424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CCBF3A-D7FB-4B97-8FD5-6FFB20CB1E84}"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340257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CBF3A-D7FB-4B97-8FD5-6FFB20CB1E84}"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7490024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CCBF3A-D7FB-4B97-8FD5-6FFB20CB1E84}"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716426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CCBF3A-D7FB-4B97-8FD5-6FFB20CB1E84}" type="datetimeFigureOut">
              <a:rPr lang="en-US" smtClean="0"/>
              <a:t>8/5/23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521832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CCBF3A-D7FB-4B97-8FD5-6FFB20CB1E84}"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688940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6CCBF3A-D7FB-4B97-8FD5-6FFB20CB1E84}" type="datetimeFigureOut">
              <a:rPr lang="en-US" smtClean="0"/>
              <a:t>8/5/23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213773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6CCBF3A-D7FB-4B97-8FD5-6FFB20CB1E84}" type="datetimeFigureOut">
              <a:rPr lang="en-US" smtClean="0"/>
              <a:t>8/5/23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09D357-8067-4A1F-97B2-93C5160B78D9}"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63976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CCBF3A-D7FB-4B97-8FD5-6FFB20CB1E84}" type="datetimeFigureOut">
              <a:rPr lang="en-US" smtClean="0"/>
              <a:t>8/5/23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818248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CCBF3A-D7FB-4B97-8FD5-6FFB20CB1E84}" type="datetimeFigureOut">
              <a:rPr lang="en-US" smtClean="0"/>
              <a:t>8/5/23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9851016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F6CCBF3A-D7FB-4B97-8FD5-6FFB20CB1E84}" type="datetimeFigureOut">
              <a:rPr lang="en-US" smtClean="0"/>
              <a:t>8/5/23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737920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6CCBF3A-D7FB-4B97-8FD5-6FFB20CB1E84}" type="datetimeFigureOut">
              <a:rPr lang="en-US" smtClean="0"/>
              <a:t>8/5/23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0" name="Slide Number Placeholder 9"/>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567613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6CCBF3A-D7FB-4B97-8FD5-6FFB20CB1E84}" type="datetimeFigureOut">
              <a:rPr lang="en-US" smtClean="0"/>
              <a:t>8/5/23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109D357-8067-4A1F-97B2-93C5160B78D9}" type="slidenum">
              <a:rPr lang="en-US" smtClean="0"/>
              <a:t>‹#›</a:t>
            </a:fld>
            <a:endParaRPr lang="en-US"/>
          </a:p>
        </p:txBody>
      </p:sp>
    </p:spTree>
    <p:extLst>
      <p:ext uri="{BB962C8B-B14F-4D97-AF65-F5344CB8AC3E}">
        <p14:creationId xmlns:p14="http://schemas.microsoft.com/office/powerpoint/2010/main" val="2619557615"/>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58.svg"/><Relationship Id="rId7" Type="http://schemas.openxmlformats.org/officeDocument/2006/relationships/diagramColors" Target="../diagrams/colors10.xml"/><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diagramLayout" Target="../diagrams/layout11.xml"/><Relationship Id="rId7" Type="http://schemas.openxmlformats.org/officeDocument/2006/relationships/image" Target="../media/image59.pn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hyperlink" Target="https://creativecommons.org/licenses/by-nc/3.0/" TargetMode="External"/><Relationship Id="rId4" Type="http://schemas.openxmlformats.org/officeDocument/2006/relationships/hyperlink" Target="https://blog.roboforex.com/blog/2021/05/11/squarespace-inc-dpo-a-website-for-dummi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4.svg"/></Relationships>
</file>

<file path=ppt/slides/_rels/slide36.xml.rels><?xml version="1.0" encoding="UTF-8" standalone="yes"?>
<Relationships xmlns="http://schemas.openxmlformats.org/package/2006/relationships"><Relationship Id="rId3" Type="http://schemas.openxmlformats.org/officeDocument/2006/relationships/hyperlink" Target="http://email.squarespace.com/ls/click?upn=7L-2FYecTmLQAl6uwJQzR9DrTP59kksahJIuSNrBc92vfVbnFdYGnSBM5hGVxrteGBtUm73hKjKDsJy48l9rM6OQ-3D-3DOGhk_Xr0fzNKZk312YRp8C282lCYpYAw3Fj-2B55-2FF6r4Z3kj6F8rOPUSdbQCfJSyWR0ls-2FZfSUn2kWvlSikSpaBrv6rUoaxVoFV-2FUEgETuUZautzgABhhga-2BVT5lfyf9B4Ygtf-2BpPlib3nyk1V6go9CH3-2BrKDAPF9-2FTRSYOjK-2B2XFoQI-2FCeV2hXt1fJKHAsnEMJKeUVFejNH-2BzcbxDpa-2Bn-2B-2BVDrLqVPVMhjBwOpPKEf6ARZlFUoTSJ7hckh5soNCQUpdTfz81UfTUjIYIdkD-2FcooeT6g4YAM4VLahI2W2-2F4BuU-2BcNLQ093MSJhkSu77n6tmVyoLbtZk73HBZh84ykvdCbP9ixoek9N43sslUr7PSVhPzl6FCZBhXIUH6yjltJisHIOdfIZ-2BF0FjRY3OnP81WDEuMrLoMY4l9fVJ7UF-2Ffi6TJ6Xv4B0yOJRpWPkG74FGmS3Ez0IRaGgCy-2BVo-2BEc45em8fX9ZAuN-2BtOyXnqmzo6rfiQKJ-2FU-2BHU919zuQNwyRQGScis3s7RbCWlOpgqBxp1Yhvl9AMvV4SLSZwjnBUJ-2Bt9-2BcRw6JEueyxoJ2bXroOCe2JDfVYF2IXdXRL2y9lVoO-2B23-2Fct2xGJXlyDfcksmfiTFN2ybvGg3IW4zCpQuUxDGqjW5UT-2FbZ-2FVOTBhMHiWTvbWJ2zWU-2BbiVAud5-2FWSSFZ6-2FZxYwchbZXBYizvmsqYi5zM"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hyperlink" Target="https://creativecommons.org/licenses/by/3.0/" TargetMode="External"/><Relationship Id="rId4" Type="http://schemas.openxmlformats.org/officeDocument/2006/relationships/hyperlink" Target="https://www.flickr.com/photos/jeepersmedia/18819382958/in/photolist-uF1fTY-9rFCKh-6fadZo-9jCsW9-Bph8M-dHK1bf-9jzoAr-pftYtP-7G6kZD-iJnxm-abMkGN-u1JWHH-abLYtN-abMbi7-abJAeT-abM2AN-abMa3S-abLZY5-abM2dW-abJe5z-abMqo3-abMpRh-abM1nC-abJ8ya-abJcNX-abM92E-abM4Jm-abMcN5-abJeZM-abJjxB-abJxTD-abJrH8-abMeJw-abJfz2-abMj51-abJuJB-abM7dU-abM3Wm-abJ8Wr-abMbJJ-abJy5X-abJkbt-abJdwa-4nMLD7-8bxX2T-dDcTpf-4Xg4Rr-rmfTM2-nQpJXw-abM8aA"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s://creativecommons.org/licenses/by-nd/3.0/" TargetMode="External"/><Relationship Id="rId4" Type="http://schemas.openxmlformats.org/officeDocument/2006/relationships/hyperlink" Target="https://www.flickr.com/photos/ncindc/297102410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25CC-8EDF-0461-E28C-0BC274F91626}"/>
              </a:ext>
            </a:extLst>
          </p:cNvPr>
          <p:cNvSpPr>
            <a:spLocks noGrp="1"/>
          </p:cNvSpPr>
          <p:nvPr>
            <p:ph type="ctrTitle"/>
          </p:nvPr>
        </p:nvSpPr>
        <p:spPr>
          <a:xfrm>
            <a:off x="5458969" y="2386744"/>
            <a:ext cx="5928358" cy="1645920"/>
          </a:xfrm>
        </p:spPr>
        <p:txBody>
          <a:bodyPr>
            <a:normAutofit/>
          </a:bodyPr>
          <a:lstStyle/>
          <a:p>
            <a:r>
              <a:rPr lang="en-US" sz="2900" dirty="0"/>
              <a:t> E-Commerce Development Plan and </a:t>
            </a:r>
            <a:br>
              <a:rPr lang="en-US" sz="2900" dirty="0"/>
            </a:br>
            <a:r>
              <a:rPr lang="en-US" sz="2900" dirty="0"/>
              <a:t>Website</a:t>
            </a:r>
          </a:p>
        </p:txBody>
      </p:sp>
      <p:sp>
        <p:nvSpPr>
          <p:cNvPr id="3" name="Subtitle 2">
            <a:extLst>
              <a:ext uri="{FF2B5EF4-FFF2-40B4-BE49-F238E27FC236}">
                <a16:creationId xmlns:a16="http://schemas.microsoft.com/office/drawing/2014/main" id="{90BAE741-76CF-7C85-6660-6CDCD91BC971}"/>
              </a:ext>
            </a:extLst>
          </p:cNvPr>
          <p:cNvSpPr>
            <a:spLocks noGrp="1"/>
          </p:cNvSpPr>
          <p:nvPr>
            <p:ph type="subTitle" idx="1"/>
          </p:nvPr>
        </p:nvSpPr>
        <p:spPr>
          <a:xfrm>
            <a:off x="5458969" y="4352544"/>
            <a:ext cx="5928358" cy="1239894"/>
          </a:xfrm>
        </p:spPr>
        <p:txBody>
          <a:bodyPr>
            <a:normAutofit/>
          </a:bodyPr>
          <a:lstStyle/>
          <a:p>
            <a:r>
              <a:rPr lang="en-US"/>
              <a:t>Anna Domina</a:t>
            </a:r>
          </a:p>
        </p:txBody>
      </p:sp>
      <p:pic>
        <p:nvPicPr>
          <p:cNvPr id="368" name="Picture 367" descr="A close up of a white flower&#10;&#10;Description automatically generated">
            <a:extLst>
              <a:ext uri="{FF2B5EF4-FFF2-40B4-BE49-F238E27FC236}">
                <a16:creationId xmlns:a16="http://schemas.microsoft.com/office/drawing/2014/main" id="{B4B73F7B-3463-6100-521E-57A8978670C8}"/>
              </a:ext>
            </a:extLst>
          </p:cNvPr>
          <p:cNvPicPr>
            <a:picLocks noChangeAspect="1"/>
          </p:cNvPicPr>
          <p:nvPr/>
        </p:nvPicPr>
        <p:blipFill rotWithShape="1">
          <a:blip r:embed="rId2"/>
          <a:srcRect l="12841" r="980"/>
          <a:stretch/>
        </p:blipFill>
        <p:spPr>
          <a:xfrm>
            <a:off x="20" y="10"/>
            <a:ext cx="4654277" cy="6857990"/>
          </a:xfrm>
          <a:prstGeom prst="rect">
            <a:avLst/>
          </a:prstGeom>
        </p:spPr>
      </p:pic>
    </p:spTree>
    <p:extLst>
      <p:ext uri="{BB962C8B-B14F-4D97-AF65-F5344CB8AC3E}">
        <p14:creationId xmlns:p14="http://schemas.microsoft.com/office/powerpoint/2010/main" val="382980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A4C0-37F7-294F-8D94-016CB3FB4D12}"/>
              </a:ext>
            </a:extLst>
          </p:cNvPr>
          <p:cNvSpPr>
            <a:spLocks noGrp="1"/>
          </p:cNvSpPr>
          <p:nvPr>
            <p:ph type="title"/>
          </p:nvPr>
        </p:nvSpPr>
        <p:spPr>
          <a:xfrm>
            <a:off x="804672" y="978776"/>
            <a:ext cx="5925310" cy="1174991"/>
          </a:xfrm>
        </p:spPr>
        <p:txBody>
          <a:bodyPr vert="horz" lIns="182880" tIns="182880" rIns="182880" bIns="182880" rtlCol="0" anchor="ctr">
            <a:normAutofit/>
          </a:bodyPr>
          <a:lstStyle/>
          <a:p>
            <a:r>
              <a:rPr lang="en-US" sz="2400" dirty="0">
                <a:solidFill>
                  <a:srgbClr val="262626"/>
                </a:solidFill>
              </a:rPr>
              <a:t>Competitors: </a:t>
            </a:r>
            <a:r>
              <a:rPr lang="en-US" sz="2400" dirty="0" err="1">
                <a:solidFill>
                  <a:srgbClr val="262626"/>
                </a:solidFill>
              </a:rPr>
              <a:t>asos</a:t>
            </a:r>
            <a:endParaRPr lang="en-US" sz="2400" dirty="0">
              <a:solidFill>
                <a:srgbClr val="262626"/>
              </a:solidFill>
            </a:endParaRPr>
          </a:p>
        </p:txBody>
      </p:sp>
      <p:sp>
        <p:nvSpPr>
          <p:cNvPr id="14" name="TextBox 4">
            <a:extLst>
              <a:ext uri="{FF2B5EF4-FFF2-40B4-BE49-F238E27FC236}">
                <a16:creationId xmlns:a16="http://schemas.microsoft.com/office/drawing/2014/main" id="{E932FA30-3B4F-B7C1-4CB2-E827A5B19B80}"/>
              </a:ext>
            </a:extLst>
          </p:cNvPr>
          <p:cNvSpPr txBox="1"/>
          <p:nvPr/>
        </p:nvSpPr>
        <p:spPr>
          <a:xfrm>
            <a:off x="804672" y="2640692"/>
            <a:ext cx="5925310" cy="3255252"/>
          </a:xfrm>
          <a:prstGeom prst="rect">
            <a:avLst/>
          </a:prstGeom>
        </p:spPr>
        <p:txBody>
          <a:bodyPr vert="horz" lIns="91440" tIns="45720" rIns="91440" bIns="45720" rtlCol="0">
            <a:normAutofit/>
          </a:bodyPr>
          <a:lstStyle/>
          <a:p>
            <a:pPr defTabSz="914400">
              <a:lnSpc>
                <a:spcPct val="90000"/>
              </a:lnSpc>
              <a:spcBef>
                <a:spcPts val="1000"/>
              </a:spcBef>
              <a:buClr>
                <a:schemeClr val="accent2"/>
              </a:buClr>
            </a:pPr>
            <a:r>
              <a:rPr lang="en-US" sz="1400" b="1" i="0" dirty="0">
                <a:solidFill>
                  <a:schemeClr val="tx1">
                    <a:lumMod val="85000"/>
                    <a:lumOff val="15000"/>
                  </a:schemeClr>
                </a:solidFill>
                <a:effectLst/>
              </a:rPr>
              <a:t>Strengths:</a:t>
            </a:r>
          </a:p>
          <a:p>
            <a:pPr indent="-228600" defTabSz="914400">
              <a:lnSpc>
                <a:spcPct val="90000"/>
              </a:lnSpc>
              <a:spcBef>
                <a:spcPts val="1000"/>
              </a:spcBef>
              <a:buClr>
                <a:schemeClr val="accent2"/>
              </a:buClr>
              <a:buFont typeface="Arial" panose="020B0604020202020204" pitchFamily="34" charset="0"/>
              <a:buChar char="•"/>
            </a:pPr>
            <a:r>
              <a:rPr lang="en-US" sz="1400" b="0" i="0" dirty="0">
                <a:solidFill>
                  <a:schemeClr val="tx1">
                    <a:lumMod val="85000"/>
                    <a:lumOff val="15000"/>
                  </a:schemeClr>
                </a:solidFill>
                <a:effectLst/>
              </a:rPr>
              <a:t> Extensive Selection: ASOS offers a vast range of styles, catering to various tastes and preferences.</a:t>
            </a:r>
          </a:p>
          <a:p>
            <a:pPr indent="-228600" defTabSz="914400">
              <a:lnSpc>
                <a:spcPct val="90000"/>
              </a:lnSpc>
              <a:spcBef>
                <a:spcPts val="1000"/>
              </a:spcBef>
              <a:buClr>
                <a:schemeClr val="accent2"/>
              </a:buClr>
              <a:buFont typeface="Arial" panose="020B0604020202020204" pitchFamily="34" charset="0"/>
              <a:buChar char="•"/>
            </a:pPr>
            <a:r>
              <a:rPr lang="en-US" sz="1400" b="0" i="0" dirty="0">
                <a:solidFill>
                  <a:schemeClr val="tx1">
                    <a:lumMod val="85000"/>
                    <a:lumOff val="15000"/>
                  </a:schemeClr>
                </a:solidFill>
                <a:effectLst/>
              </a:rPr>
              <a:t>Online Platform: Their e-commerce platform provides a convenient shopping experience.</a:t>
            </a:r>
          </a:p>
          <a:p>
            <a:pPr indent="-228600" defTabSz="914400">
              <a:lnSpc>
                <a:spcPct val="90000"/>
              </a:lnSpc>
              <a:spcBef>
                <a:spcPts val="1000"/>
              </a:spcBef>
              <a:buClr>
                <a:schemeClr val="accent2"/>
              </a:buClr>
              <a:buFont typeface="Arial" panose="020B0604020202020204" pitchFamily="34" charset="0"/>
              <a:buChar char="•"/>
            </a:pPr>
            <a:r>
              <a:rPr lang="en-US" sz="1400" b="0" i="0" dirty="0">
                <a:solidFill>
                  <a:schemeClr val="tx1">
                    <a:lumMod val="85000"/>
                    <a:lumOff val="15000"/>
                  </a:schemeClr>
                </a:solidFill>
                <a:effectLst/>
              </a:rPr>
              <a:t>Global Shipping: ASOS's international shipping options broaden their customer reach.</a:t>
            </a:r>
          </a:p>
          <a:p>
            <a:pPr defTabSz="914400">
              <a:lnSpc>
                <a:spcPct val="90000"/>
              </a:lnSpc>
              <a:spcBef>
                <a:spcPts val="1000"/>
              </a:spcBef>
              <a:buClr>
                <a:schemeClr val="accent2"/>
              </a:buClr>
            </a:pPr>
            <a:r>
              <a:rPr lang="en-US" sz="1400" b="1" i="0" dirty="0">
                <a:solidFill>
                  <a:schemeClr val="tx1">
                    <a:lumMod val="85000"/>
                    <a:lumOff val="15000"/>
                  </a:schemeClr>
                </a:solidFill>
                <a:effectLst/>
              </a:rPr>
              <a:t>Weaknesses: </a:t>
            </a:r>
          </a:p>
          <a:p>
            <a:pPr indent="-228600" defTabSz="914400">
              <a:lnSpc>
                <a:spcPct val="90000"/>
              </a:lnSpc>
              <a:spcBef>
                <a:spcPts val="1000"/>
              </a:spcBef>
              <a:buClr>
                <a:schemeClr val="accent2"/>
              </a:buClr>
              <a:buFont typeface="Arial" panose="020B0604020202020204" pitchFamily="34" charset="0"/>
              <a:buChar char="•"/>
            </a:pPr>
            <a:r>
              <a:rPr lang="en-US" sz="1400" b="0" i="0" dirty="0">
                <a:solidFill>
                  <a:schemeClr val="tx1">
                    <a:lumMod val="85000"/>
                    <a:lumOff val="15000"/>
                  </a:schemeClr>
                </a:solidFill>
                <a:effectLst/>
              </a:rPr>
              <a:t>Overwhelming Choices: The sheer volume of options might be daunting for customers seeking specific styles.</a:t>
            </a:r>
          </a:p>
          <a:p>
            <a:pPr indent="-228600" defTabSz="914400">
              <a:lnSpc>
                <a:spcPct val="90000"/>
              </a:lnSpc>
              <a:spcBef>
                <a:spcPts val="1000"/>
              </a:spcBef>
              <a:buClr>
                <a:schemeClr val="accent2"/>
              </a:buClr>
              <a:buFont typeface="Arial" panose="020B0604020202020204" pitchFamily="34" charset="0"/>
              <a:buChar char="•"/>
            </a:pPr>
            <a:r>
              <a:rPr lang="en-US" sz="1400" b="0" i="0" dirty="0">
                <a:solidFill>
                  <a:schemeClr val="tx1">
                    <a:lumMod val="85000"/>
                    <a:lumOff val="15000"/>
                  </a:schemeClr>
                </a:solidFill>
                <a:effectLst/>
              </a:rPr>
              <a:t>Diluted Messaging: ASOS's diverse range might make it challenging to establish a strong niche identity.</a:t>
            </a:r>
          </a:p>
          <a:p>
            <a:pPr indent="-228600" defTabSz="914400">
              <a:lnSpc>
                <a:spcPct val="90000"/>
              </a:lnSpc>
              <a:spcBef>
                <a:spcPts val="1000"/>
              </a:spcBef>
              <a:buClr>
                <a:schemeClr val="accent2"/>
              </a:buClr>
              <a:buFont typeface="Arial" panose="020B0604020202020204" pitchFamily="34" charset="0"/>
              <a:buChar char="•"/>
            </a:pPr>
            <a:endParaRPr lang="en-US" sz="1400" dirty="0">
              <a:solidFill>
                <a:schemeClr val="tx1">
                  <a:lumMod val="85000"/>
                  <a:lumOff val="15000"/>
                </a:schemeClr>
              </a:solidFill>
            </a:endParaRPr>
          </a:p>
        </p:txBody>
      </p:sp>
      <p:pic>
        <p:nvPicPr>
          <p:cNvPr id="10" name="Picture 9" descr="A group of people standing in front of a tile wall&#10;&#10;Description automatically generated">
            <a:extLst>
              <a:ext uri="{FF2B5EF4-FFF2-40B4-BE49-F238E27FC236}">
                <a16:creationId xmlns:a16="http://schemas.microsoft.com/office/drawing/2014/main" id="{52299587-34F4-4A9C-B0A7-40B72F27C5F0}"/>
              </a:ext>
            </a:extLst>
          </p:cNvPr>
          <p:cNvPicPr>
            <a:picLocks noChangeAspect="1"/>
          </p:cNvPicPr>
          <p:nvPr/>
        </p:nvPicPr>
        <p:blipFill rotWithShape="1">
          <a:blip r:embed="rId2"/>
          <a:srcRect l="28807" r="32823"/>
          <a:stretch/>
        </p:blipFill>
        <p:spPr>
          <a:xfrm>
            <a:off x="7534654" y="10"/>
            <a:ext cx="4657345" cy="6857990"/>
          </a:xfrm>
          <a:prstGeom prst="rect">
            <a:avLst/>
          </a:prstGeom>
        </p:spPr>
      </p:pic>
    </p:spTree>
    <p:extLst>
      <p:ext uri="{BB962C8B-B14F-4D97-AF65-F5344CB8AC3E}">
        <p14:creationId xmlns:p14="http://schemas.microsoft.com/office/powerpoint/2010/main" val="559470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A4C0-37F7-294F-8D94-016CB3FB4D12}"/>
              </a:ext>
            </a:extLst>
          </p:cNvPr>
          <p:cNvSpPr>
            <a:spLocks noGrp="1"/>
          </p:cNvSpPr>
          <p:nvPr>
            <p:ph type="title"/>
          </p:nvPr>
        </p:nvSpPr>
        <p:spPr>
          <a:xfrm>
            <a:off x="6657975" y="1035926"/>
            <a:ext cx="4486656" cy="1174991"/>
          </a:xfrm>
        </p:spPr>
        <p:txBody>
          <a:bodyPr vert="horz" lIns="182880" tIns="182880" rIns="182880" bIns="182880" rtlCol="0" anchor="ctr">
            <a:normAutofit/>
          </a:bodyPr>
          <a:lstStyle/>
          <a:p>
            <a:r>
              <a:rPr lang="en-US" sz="2400" dirty="0">
                <a:solidFill>
                  <a:srgbClr val="262626"/>
                </a:solidFill>
              </a:rPr>
              <a:t>Conclusion</a:t>
            </a:r>
          </a:p>
        </p:txBody>
      </p:sp>
      <p:pic>
        <p:nvPicPr>
          <p:cNvPr id="4" name="Picture 3" descr="White paper bag with black ribbon handle">
            <a:extLst>
              <a:ext uri="{FF2B5EF4-FFF2-40B4-BE49-F238E27FC236}">
                <a16:creationId xmlns:a16="http://schemas.microsoft.com/office/drawing/2014/main" id="{19C4B945-C30B-F49B-0B50-C1C7416F203F}"/>
              </a:ext>
            </a:extLst>
          </p:cNvPr>
          <p:cNvPicPr>
            <a:picLocks noChangeAspect="1"/>
          </p:cNvPicPr>
          <p:nvPr/>
        </p:nvPicPr>
        <p:blipFill rotWithShape="1">
          <a:blip r:embed="rId2"/>
          <a:srcRect l="14076" r="26681" b="-1"/>
          <a:stretch/>
        </p:blipFill>
        <p:spPr>
          <a:xfrm>
            <a:off x="20" y="10"/>
            <a:ext cx="6086621" cy="6857990"/>
          </a:xfrm>
          <a:prstGeom prst="rect">
            <a:avLst/>
          </a:prstGeom>
        </p:spPr>
      </p:pic>
      <p:sp>
        <p:nvSpPr>
          <p:cNvPr id="5" name="TextBox 4">
            <a:extLst>
              <a:ext uri="{FF2B5EF4-FFF2-40B4-BE49-F238E27FC236}">
                <a16:creationId xmlns:a16="http://schemas.microsoft.com/office/drawing/2014/main" id="{E932FA30-3B4F-B7C1-4CB2-E827A5B19B80}"/>
              </a:ext>
            </a:extLst>
          </p:cNvPr>
          <p:cNvSpPr txBox="1"/>
          <p:nvPr/>
        </p:nvSpPr>
        <p:spPr>
          <a:xfrm>
            <a:off x="6657975" y="2640692"/>
            <a:ext cx="4729353" cy="3588658"/>
          </a:xfrm>
          <a:prstGeom prst="rect">
            <a:avLst/>
          </a:prstGeom>
        </p:spPr>
        <p:txBody>
          <a:bodyPr vert="horz" lIns="91440" tIns="45720" rIns="91440" bIns="45720" rtlCol="0">
            <a:normAutofit/>
          </a:bodyPr>
          <a:lstStyle/>
          <a:p>
            <a:pPr indent="-228600" defTabSz="914400">
              <a:lnSpc>
                <a:spcPct val="90000"/>
              </a:lnSpc>
              <a:spcBef>
                <a:spcPts val="1000"/>
              </a:spcBef>
              <a:buClr>
                <a:schemeClr val="accent2"/>
              </a:buClr>
              <a:buFont typeface="Arial" panose="020B0604020202020204" pitchFamily="34" charset="0"/>
              <a:buChar char="•"/>
            </a:pPr>
            <a:r>
              <a:rPr lang="en-US" sz="1500" b="0" i="0" dirty="0">
                <a:solidFill>
                  <a:schemeClr val="tx1">
                    <a:lumMod val="85000"/>
                    <a:lumOff val="15000"/>
                  </a:schemeClr>
                </a:solidFill>
                <a:effectLst/>
              </a:rPr>
              <a:t>BBLUA stands out by focusing exclusively on timeless elegance and exceptional quality. Unlike fast-fashion giants, we curate a refined collection of enduring styles that cater to those who value lasting fashion choices. Our emphasis on craftsmanship, classic aesthetics, and attention to detail sets us apart from competitors. By offering customization options and a personalized shopping experience, we cater to individual preferences and encourage long-term investment in wardrobe essentials. Additionally, our premium fashion content and workshops offer added value, creating a community of individuals who share a passion for classic elegance.</a:t>
            </a:r>
            <a:endParaRPr lang="en-US" sz="1500" dirty="0">
              <a:solidFill>
                <a:schemeClr val="tx1">
                  <a:lumMod val="85000"/>
                  <a:lumOff val="15000"/>
                </a:schemeClr>
              </a:solidFill>
            </a:endParaRPr>
          </a:p>
        </p:txBody>
      </p:sp>
    </p:spTree>
    <p:extLst>
      <p:ext uri="{BB962C8B-B14F-4D97-AF65-F5344CB8AC3E}">
        <p14:creationId xmlns:p14="http://schemas.microsoft.com/office/powerpoint/2010/main" val="2460025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DED847-34F1-4353-AA83-1525E9E40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E2486C0-0D53-9790-8EFF-C12C93CF34CD}"/>
              </a:ext>
            </a:extLst>
          </p:cNvPr>
          <p:cNvSpPr>
            <a:spLocks noGrp="1"/>
          </p:cNvSpPr>
          <p:nvPr>
            <p:ph type="title"/>
          </p:nvPr>
        </p:nvSpPr>
        <p:spPr>
          <a:xfrm>
            <a:off x="2407599" y="4928136"/>
            <a:ext cx="7729728" cy="1134402"/>
          </a:xfrm>
        </p:spPr>
        <p:txBody>
          <a:bodyPr>
            <a:normAutofit/>
          </a:bodyPr>
          <a:lstStyle/>
          <a:p>
            <a:r>
              <a:rPr lang="en-US" dirty="0"/>
              <a:t>Operations Plan</a:t>
            </a:r>
          </a:p>
        </p:txBody>
      </p:sp>
      <p:pic>
        <p:nvPicPr>
          <p:cNvPr id="5" name="Picture 4" descr="A close-up of a leaf&#10;&#10;Description automatically generated">
            <a:extLst>
              <a:ext uri="{FF2B5EF4-FFF2-40B4-BE49-F238E27FC236}">
                <a16:creationId xmlns:a16="http://schemas.microsoft.com/office/drawing/2014/main" id="{ACC0E052-6344-3DD9-9773-9D06CD05AA60}"/>
              </a:ext>
            </a:extLst>
          </p:cNvPr>
          <p:cNvPicPr>
            <a:picLocks noChangeAspect="1"/>
          </p:cNvPicPr>
          <p:nvPr/>
        </p:nvPicPr>
        <p:blipFill>
          <a:blip r:embed="rId2"/>
          <a:stretch>
            <a:fillRect/>
          </a:stretch>
        </p:blipFill>
        <p:spPr>
          <a:xfrm>
            <a:off x="2643052" y="960118"/>
            <a:ext cx="6905895" cy="3556535"/>
          </a:xfrm>
          <a:prstGeom prst="rect">
            <a:avLst/>
          </a:prstGeom>
        </p:spPr>
      </p:pic>
    </p:spTree>
    <p:extLst>
      <p:ext uri="{BB962C8B-B14F-4D97-AF65-F5344CB8AC3E}">
        <p14:creationId xmlns:p14="http://schemas.microsoft.com/office/powerpoint/2010/main" val="4128139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334" y="869846"/>
            <a:ext cx="10583332" cy="511830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6">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432" y="1034912"/>
            <a:ext cx="10255134" cy="4788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CB2C05-2BCC-ED2B-F733-30F676D43762}"/>
              </a:ext>
            </a:extLst>
          </p:cNvPr>
          <p:cNvSpPr txBox="1"/>
          <p:nvPr/>
        </p:nvSpPr>
        <p:spPr>
          <a:xfrm>
            <a:off x="5439538" y="1560009"/>
            <a:ext cx="4301561" cy="12584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271028">
              <a:spcAft>
                <a:spcPts val="468"/>
              </a:spcAft>
            </a:pPr>
            <a:r>
              <a:rPr lang="en-US" sz="1067" b="1" kern="1200">
                <a:solidFill>
                  <a:schemeClr val="dk1"/>
                </a:solidFill>
                <a:latin typeface="Söhne"/>
                <a:ea typeface="+mn-ea"/>
                <a:cs typeface="+mn-cs"/>
              </a:rPr>
              <a:t>Day-to-Day Operations:</a:t>
            </a:r>
            <a:r>
              <a:rPr lang="en-US" sz="1067" kern="1200">
                <a:solidFill>
                  <a:srgbClr val="374151"/>
                </a:solidFill>
                <a:latin typeface="Söhne"/>
                <a:ea typeface="+mn-ea"/>
                <a:cs typeface="+mn-cs"/>
              </a:rPr>
              <a:t> The day-to-day operations of BBLUA will revolve around managing our e-commerce platform, ensuring smooth customer interactions, and curating the collection. This includes updating product listings, responding to customer inquiries, analyzing sales data, and creating engaging content for marketing.</a:t>
            </a:r>
          </a:p>
          <a:p>
            <a:pPr>
              <a:spcAft>
                <a:spcPts val="600"/>
              </a:spcAft>
            </a:pPr>
            <a:endParaRPr lang="en-US"/>
          </a:p>
        </p:txBody>
      </p:sp>
      <p:sp>
        <p:nvSpPr>
          <p:cNvPr id="4" name="TextBox 3">
            <a:extLst>
              <a:ext uri="{FF2B5EF4-FFF2-40B4-BE49-F238E27FC236}">
                <a16:creationId xmlns:a16="http://schemas.microsoft.com/office/drawing/2014/main" id="{39182D0B-E926-631B-7C66-E8D9471D56E1}"/>
              </a:ext>
            </a:extLst>
          </p:cNvPr>
          <p:cNvSpPr txBox="1"/>
          <p:nvPr/>
        </p:nvSpPr>
        <p:spPr>
          <a:xfrm>
            <a:off x="5448174" y="3096648"/>
            <a:ext cx="4301561" cy="10937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271028">
              <a:spcAft>
                <a:spcPts val="468"/>
              </a:spcAft>
            </a:pPr>
            <a:r>
              <a:rPr lang="en-US" sz="1067" b="1" kern="1200">
                <a:solidFill>
                  <a:srgbClr val="374151"/>
                </a:solidFill>
                <a:latin typeface="Söhne"/>
                <a:ea typeface="+mn-ea"/>
                <a:cs typeface="+mn-cs"/>
              </a:rPr>
              <a:t>Business Model:</a:t>
            </a:r>
            <a:r>
              <a:rPr lang="en-US" sz="1067" kern="1200">
                <a:solidFill>
                  <a:srgbClr val="374151"/>
                </a:solidFill>
                <a:latin typeface="Söhne"/>
                <a:ea typeface="+mn-ea"/>
                <a:cs typeface="+mn-cs"/>
              </a:rPr>
              <a:t> BBLUA will operate as an e-commerce-only business, leveraging the digital realm to reach our target audience. While we'll start exclusively online, we might consider occasional pop-up events in the future to provide a tangible shopping experience.</a:t>
            </a:r>
          </a:p>
          <a:p>
            <a:pPr algn="l">
              <a:spcAft>
                <a:spcPts val="600"/>
              </a:spcAft>
            </a:pPr>
            <a:endParaRPr lang="en-US"/>
          </a:p>
        </p:txBody>
      </p:sp>
      <p:pic>
        <p:nvPicPr>
          <p:cNvPr id="10" name="Picture 9" descr="Businesswomen brainstorming around a laptop">
            <a:extLst>
              <a:ext uri="{FF2B5EF4-FFF2-40B4-BE49-F238E27FC236}">
                <a16:creationId xmlns:a16="http://schemas.microsoft.com/office/drawing/2014/main" id="{6F299B4C-5059-AFB0-B5DC-EBC9CB77BDA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8686" r="28686"/>
          <a:stretch/>
        </p:blipFill>
        <p:spPr>
          <a:xfrm>
            <a:off x="2442264" y="1355959"/>
            <a:ext cx="2651766" cy="4146083"/>
          </a:xfrm>
          <a:prstGeom prst="rect">
            <a:avLst/>
          </a:prstGeom>
        </p:spPr>
      </p:pic>
    </p:spTree>
    <p:extLst>
      <p:ext uri="{BB962C8B-B14F-4D97-AF65-F5344CB8AC3E}">
        <p14:creationId xmlns:p14="http://schemas.microsoft.com/office/powerpoint/2010/main" val="3665332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334" y="869846"/>
            <a:ext cx="10583332" cy="511830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432" y="1034912"/>
            <a:ext cx="10255134" cy="4788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CB2C05-2BCC-ED2B-F733-30F676D43762}"/>
              </a:ext>
            </a:extLst>
          </p:cNvPr>
          <p:cNvSpPr txBox="1"/>
          <p:nvPr/>
        </p:nvSpPr>
        <p:spPr>
          <a:xfrm>
            <a:off x="5443855" y="3077622"/>
            <a:ext cx="4292924" cy="7595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274320">
              <a:spcAft>
                <a:spcPts val="600"/>
              </a:spcAft>
            </a:pPr>
            <a:r>
              <a:rPr lang="en-US" sz="1080" b="1" kern="1200">
                <a:solidFill>
                  <a:schemeClr val="dk1"/>
                </a:solidFill>
                <a:latin typeface="Söhne"/>
                <a:ea typeface="+mn-ea"/>
                <a:cs typeface="+mn-cs"/>
              </a:rPr>
              <a:t>Supplier Relationships:</a:t>
            </a:r>
            <a:r>
              <a:rPr lang="en-US" sz="1080" kern="1200">
                <a:solidFill>
                  <a:srgbClr val="374151"/>
                </a:solidFill>
                <a:latin typeface="Söhne"/>
                <a:ea typeface="+mn-ea"/>
                <a:cs typeface="+mn-cs"/>
              </a:rPr>
              <a:t> Our suppliers will consist of established designers and brands renowned for their craftsmanship and classic aesthetics. These partnerships will be crucial to maintaining the quality and uniqueness of our collection.</a:t>
            </a:r>
            <a:endParaRPr lang="en-US"/>
          </a:p>
        </p:txBody>
      </p:sp>
      <p:sp>
        <p:nvSpPr>
          <p:cNvPr id="4" name="TextBox 3">
            <a:extLst>
              <a:ext uri="{FF2B5EF4-FFF2-40B4-BE49-F238E27FC236}">
                <a16:creationId xmlns:a16="http://schemas.microsoft.com/office/drawing/2014/main" id="{39182D0B-E926-631B-7C66-E8D9471D56E1}"/>
              </a:ext>
            </a:extLst>
          </p:cNvPr>
          <p:cNvSpPr txBox="1"/>
          <p:nvPr/>
        </p:nvSpPr>
        <p:spPr>
          <a:xfrm>
            <a:off x="5435218" y="3996855"/>
            <a:ext cx="4301561" cy="7595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274320">
              <a:spcAft>
                <a:spcPts val="600"/>
              </a:spcAft>
            </a:pPr>
            <a:r>
              <a:rPr lang="en-US" sz="1080" b="1" kern="1200">
                <a:solidFill>
                  <a:schemeClr val="dk1"/>
                </a:solidFill>
                <a:latin typeface="Söhne"/>
                <a:ea typeface="+mn-ea"/>
                <a:cs typeface="+mn-cs"/>
              </a:rPr>
              <a:t>Inventory Storage:</a:t>
            </a:r>
            <a:r>
              <a:rPr lang="en-US" sz="1080" kern="1200">
                <a:solidFill>
                  <a:srgbClr val="374151"/>
                </a:solidFill>
                <a:latin typeface="Söhne"/>
                <a:ea typeface="+mn-ea"/>
                <a:cs typeface="+mn-cs"/>
              </a:rPr>
              <a:t> Initially, we will operate as a dropshipping model, minimizing the need for physical inventory storage. As we grow, we may consider renting storage space or using third-party fulfillment centers to streamline operations.</a:t>
            </a:r>
            <a:endParaRPr lang="en-US"/>
          </a:p>
        </p:txBody>
      </p:sp>
      <p:pic>
        <p:nvPicPr>
          <p:cNvPr id="10" name="Picture 9" descr="Businesswomen brainstorming around a laptop">
            <a:extLst>
              <a:ext uri="{FF2B5EF4-FFF2-40B4-BE49-F238E27FC236}">
                <a16:creationId xmlns:a16="http://schemas.microsoft.com/office/drawing/2014/main" id="{6F299B4C-5059-AFB0-B5DC-EBC9CB77BDA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8686" r="28686"/>
          <a:stretch/>
        </p:blipFill>
        <p:spPr>
          <a:xfrm>
            <a:off x="2446582" y="1355959"/>
            <a:ext cx="2651766" cy="4146083"/>
          </a:xfrm>
          <a:prstGeom prst="rect">
            <a:avLst/>
          </a:prstGeom>
        </p:spPr>
      </p:pic>
      <p:sp>
        <p:nvSpPr>
          <p:cNvPr id="6" name="TextBox 5">
            <a:extLst>
              <a:ext uri="{FF2B5EF4-FFF2-40B4-BE49-F238E27FC236}">
                <a16:creationId xmlns:a16="http://schemas.microsoft.com/office/drawing/2014/main" id="{90FBE4E2-584E-9B65-3822-50E6D1C5DF00}"/>
              </a:ext>
            </a:extLst>
          </p:cNvPr>
          <p:cNvSpPr txBox="1"/>
          <p:nvPr/>
        </p:nvSpPr>
        <p:spPr>
          <a:xfrm>
            <a:off x="5443855" y="1972179"/>
            <a:ext cx="4292925" cy="92623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274320">
              <a:spcAft>
                <a:spcPts val="600"/>
              </a:spcAft>
            </a:pPr>
            <a:r>
              <a:rPr lang="en-US" sz="1080" b="1" kern="1200">
                <a:solidFill>
                  <a:schemeClr val="dk1"/>
                </a:solidFill>
                <a:latin typeface="Söhne"/>
                <a:ea typeface="+mn-ea"/>
                <a:cs typeface="+mn-cs"/>
              </a:rPr>
              <a:t>Product Acquisition and Shipping:</a:t>
            </a:r>
            <a:r>
              <a:rPr lang="en-US" sz="1080" kern="1200">
                <a:solidFill>
                  <a:srgbClr val="374151"/>
                </a:solidFill>
                <a:latin typeface="Söhne"/>
                <a:ea typeface="+mn-ea"/>
                <a:cs typeface="+mn-cs"/>
              </a:rPr>
              <a:t> We will establish partnerships with renowned designers who align with our brand's aesthetic. Once products are selected, we'll procure inventory from these designers. For shipping, we'll collaborate with a reliable logistics company to ensure efficient and timely deliveries to customers.</a:t>
            </a:r>
            <a:endParaRPr lang="en-US"/>
          </a:p>
        </p:txBody>
      </p:sp>
    </p:spTree>
    <p:extLst>
      <p:ext uri="{BB962C8B-B14F-4D97-AF65-F5344CB8AC3E}">
        <p14:creationId xmlns:p14="http://schemas.microsoft.com/office/powerpoint/2010/main" val="3795621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67AC8C2-7CB1-4E9C-8AB7-47B632D43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298CEC4-AAEA-44CE-9159-E949362D4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CB2C05-2BCC-ED2B-F733-30F676D43762}"/>
              </a:ext>
            </a:extLst>
          </p:cNvPr>
          <p:cNvSpPr txBox="1"/>
          <p:nvPr/>
        </p:nvSpPr>
        <p:spPr>
          <a:xfrm>
            <a:off x="5445900" y="2743457"/>
            <a:ext cx="427946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274320">
              <a:spcAft>
                <a:spcPts val="600"/>
              </a:spcAft>
            </a:pPr>
            <a:r>
              <a:rPr lang="en-US" sz="1080" b="1" kern="1200" dirty="0">
                <a:solidFill>
                  <a:schemeClr val="dk1"/>
                </a:solidFill>
                <a:latin typeface="Söhne"/>
                <a:ea typeface="+mn-ea"/>
                <a:cs typeface="+mn-cs"/>
              </a:rPr>
              <a:t>Marketing and Content Creation:</a:t>
            </a:r>
            <a:r>
              <a:rPr lang="en-US" sz="1080" kern="1200" dirty="0">
                <a:solidFill>
                  <a:srgbClr val="374151"/>
                </a:solidFill>
                <a:latin typeface="Söhne"/>
                <a:ea typeface="+mn-ea"/>
                <a:cs typeface="+mn-cs"/>
              </a:rPr>
              <a:t> A content creator will be responsible for creating engaging content, including blog posts, social media updates, and fashion guides. This content will establish BBLUA as an authority in timeless elegance and contribute to our brand's online presence.</a:t>
            </a:r>
            <a:endParaRPr lang="en-US" b="0" i="0" dirty="0">
              <a:solidFill>
                <a:srgbClr val="374151"/>
              </a:solidFill>
              <a:effectLst/>
              <a:latin typeface="Söhne"/>
            </a:endParaRPr>
          </a:p>
        </p:txBody>
      </p:sp>
      <p:sp>
        <p:nvSpPr>
          <p:cNvPr id="4" name="TextBox 3">
            <a:extLst>
              <a:ext uri="{FF2B5EF4-FFF2-40B4-BE49-F238E27FC236}">
                <a16:creationId xmlns:a16="http://schemas.microsoft.com/office/drawing/2014/main" id="{39182D0B-E926-631B-7C66-E8D9471D56E1}"/>
              </a:ext>
            </a:extLst>
          </p:cNvPr>
          <p:cNvSpPr txBox="1"/>
          <p:nvPr/>
        </p:nvSpPr>
        <p:spPr>
          <a:xfrm>
            <a:off x="5445900" y="3787864"/>
            <a:ext cx="4288079" cy="7571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274320">
              <a:spcAft>
                <a:spcPts val="600"/>
              </a:spcAft>
            </a:pPr>
            <a:r>
              <a:rPr lang="en-US" sz="1080" b="1" kern="1200">
                <a:solidFill>
                  <a:schemeClr val="dk1"/>
                </a:solidFill>
                <a:latin typeface="Söhne"/>
                <a:ea typeface="+mn-ea"/>
                <a:cs typeface="+mn-cs"/>
              </a:rPr>
              <a:t>Financial Management:</a:t>
            </a:r>
            <a:r>
              <a:rPr lang="en-US" sz="1080" kern="1200">
                <a:solidFill>
                  <a:srgbClr val="374151"/>
                </a:solidFill>
                <a:latin typeface="Söhne"/>
                <a:ea typeface="+mn-ea"/>
                <a:cs typeface="+mn-cs"/>
              </a:rPr>
              <a:t> We'll implement a robust financial management system to track sales, expenses, and profits accurately. This will involve using accounting software or services to ensure proper financial reporting and tax compliance.</a:t>
            </a:r>
            <a:endParaRPr lang="en-US"/>
          </a:p>
        </p:txBody>
      </p:sp>
      <p:pic>
        <p:nvPicPr>
          <p:cNvPr id="10" name="Picture 9" descr="Businesswomen brainstorming around a laptop">
            <a:extLst>
              <a:ext uri="{FF2B5EF4-FFF2-40B4-BE49-F238E27FC236}">
                <a16:creationId xmlns:a16="http://schemas.microsoft.com/office/drawing/2014/main" id="{6F299B4C-5059-AFB0-B5DC-EBC9CB77BDA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8686" r="28686"/>
          <a:stretch/>
        </p:blipFill>
        <p:spPr>
          <a:xfrm>
            <a:off x="2458021" y="1288923"/>
            <a:ext cx="2643455" cy="4133088"/>
          </a:xfrm>
          <a:prstGeom prst="rect">
            <a:avLst/>
          </a:prstGeom>
        </p:spPr>
      </p:pic>
      <p:sp>
        <p:nvSpPr>
          <p:cNvPr id="6" name="TextBox 5">
            <a:extLst>
              <a:ext uri="{FF2B5EF4-FFF2-40B4-BE49-F238E27FC236}">
                <a16:creationId xmlns:a16="http://schemas.microsoft.com/office/drawing/2014/main" id="{B4B133F9-B2DA-346E-4DA3-5C5C28C94056}"/>
              </a:ext>
            </a:extLst>
          </p:cNvPr>
          <p:cNvSpPr txBox="1"/>
          <p:nvPr/>
        </p:nvSpPr>
        <p:spPr>
          <a:xfrm>
            <a:off x="5445900" y="1833678"/>
            <a:ext cx="4279470" cy="7571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274320">
              <a:spcAft>
                <a:spcPts val="600"/>
              </a:spcAft>
            </a:pPr>
            <a:r>
              <a:rPr lang="en-US" sz="1080" b="1" kern="1200">
                <a:solidFill>
                  <a:schemeClr val="dk1"/>
                </a:solidFill>
                <a:latin typeface="Söhne"/>
                <a:ea typeface="+mn-ea"/>
                <a:cs typeface="+mn-cs"/>
              </a:rPr>
              <a:t>Employee Requirements:</a:t>
            </a:r>
            <a:r>
              <a:rPr lang="en-US" sz="1080" kern="1200">
                <a:solidFill>
                  <a:srgbClr val="374151"/>
                </a:solidFill>
                <a:latin typeface="Söhne"/>
                <a:ea typeface="+mn-ea"/>
                <a:cs typeface="+mn-cs"/>
              </a:rPr>
              <a:t> In the early stages, a lean team will suffice, including roles such as a founder/manager, website manager, customer support representative, and content creator. As the business expands, roles related to marketing, logistics, and product curation may be added.</a:t>
            </a:r>
            <a:endParaRPr lang="en-US"/>
          </a:p>
        </p:txBody>
      </p:sp>
    </p:spTree>
    <p:extLst>
      <p:ext uri="{BB962C8B-B14F-4D97-AF65-F5344CB8AC3E}">
        <p14:creationId xmlns:p14="http://schemas.microsoft.com/office/powerpoint/2010/main" val="2025895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70D1FC7-9AF6-6B68-567A-4FDC26CCBEE0}"/>
              </a:ext>
            </a:extLst>
          </p:cNvPr>
          <p:cNvSpPr>
            <a:spLocks noGrp="1"/>
          </p:cNvSpPr>
          <p:nvPr>
            <p:ph type="title"/>
          </p:nvPr>
        </p:nvSpPr>
        <p:spPr>
          <a:xfrm>
            <a:off x="5381807" y="964692"/>
            <a:ext cx="5894832" cy="1188720"/>
          </a:xfrm>
        </p:spPr>
        <p:txBody>
          <a:bodyPr vert="horz" lIns="182880" tIns="182880" rIns="182880" bIns="182880" rtlCol="0" anchor="ctr">
            <a:normAutofit/>
          </a:bodyPr>
          <a:lstStyle/>
          <a:p>
            <a:r>
              <a:rPr lang="en-US" dirty="0">
                <a:solidFill>
                  <a:srgbClr val="262626"/>
                </a:solidFill>
              </a:rPr>
              <a:t>Conclusion</a:t>
            </a:r>
          </a:p>
        </p:txBody>
      </p:sp>
      <p:sp>
        <p:nvSpPr>
          <p:cNvPr id="22" name="Rectangle 21">
            <a:extLst>
              <a:ext uri="{FF2B5EF4-FFF2-40B4-BE49-F238E27FC236}">
                <a16:creationId xmlns:a16="http://schemas.microsoft.com/office/drawing/2014/main" id="{C7EC7370-FF9F-4131-8812-2123F5D9D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315"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3377563-4FF6-4DD0-B84A-CFBB8D783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907"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Businesswomen brainstorming around a laptop">
            <a:extLst>
              <a:ext uri="{FF2B5EF4-FFF2-40B4-BE49-F238E27FC236}">
                <a16:creationId xmlns:a16="http://schemas.microsoft.com/office/drawing/2014/main" id="{6F299B4C-5059-AFB0-B5DC-EBC9CB77BDA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8686" r="28686"/>
          <a:stretch/>
        </p:blipFill>
        <p:spPr>
          <a:xfrm>
            <a:off x="1425249" y="1293275"/>
            <a:ext cx="2732915" cy="4279392"/>
          </a:xfrm>
          <a:prstGeom prst="rect">
            <a:avLst/>
          </a:prstGeom>
        </p:spPr>
      </p:pic>
      <p:sp>
        <p:nvSpPr>
          <p:cNvPr id="4" name="TextBox 3">
            <a:extLst>
              <a:ext uri="{FF2B5EF4-FFF2-40B4-BE49-F238E27FC236}">
                <a16:creationId xmlns:a16="http://schemas.microsoft.com/office/drawing/2014/main" id="{39182D0B-E926-631B-7C66-E8D9471D56E1}"/>
              </a:ext>
            </a:extLst>
          </p:cNvPr>
          <p:cNvSpPr txBox="1"/>
          <p:nvPr/>
        </p:nvSpPr>
        <p:spPr>
          <a:xfrm>
            <a:off x="5380378" y="2638044"/>
            <a:ext cx="5963317" cy="326320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i="0" dirty="0">
                <a:solidFill>
                  <a:schemeClr val="tx1">
                    <a:lumMod val="85000"/>
                    <a:lumOff val="15000"/>
                  </a:schemeClr>
                </a:solidFill>
                <a:effectLst/>
              </a:rPr>
              <a:t>Overall, </a:t>
            </a:r>
            <a:r>
              <a:rPr lang="en-US" b="0" i="0" dirty="0">
                <a:solidFill>
                  <a:schemeClr val="tx1">
                    <a:lumMod val="85000"/>
                    <a:lumOff val="15000"/>
                  </a:schemeClr>
                </a:solidFill>
                <a:effectLst/>
              </a:rPr>
              <a:t>BBLUA's day-to-day operations will focus on managing the e-commerce platform, curating the collection, customer engagement, and content creation. Our commitment to quality, customer satisfaction, and a seamless online shopping experience will be at the core of our operations. As the business evolves, we'll adapt our operations to support growth and maintain the exceptional service we promise to our customers.</a:t>
            </a:r>
          </a:p>
        </p:txBody>
      </p:sp>
    </p:spTree>
    <p:extLst>
      <p:ext uri="{BB962C8B-B14F-4D97-AF65-F5344CB8AC3E}">
        <p14:creationId xmlns:p14="http://schemas.microsoft.com/office/powerpoint/2010/main" val="1641727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69FDCA6-5947-4604-9928-D67DB5CA8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2CED2-FA47-5B83-442F-EC870604473F}"/>
              </a:ext>
            </a:extLst>
          </p:cNvPr>
          <p:cNvSpPr>
            <a:spLocks noGrp="1"/>
          </p:cNvSpPr>
          <p:nvPr>
            <p:ph type="title"/>
          </p:nvPr>
        </p:nvSpPr>
        <p:spPr>
          <a:xfrm>
            <a:off x="2231136" y="964692"/>
            <a:ext cx="7729728" cy="1188720"/>
          </a:xfrm>
          <a:ln>
            <a:solidFill>
              <a:srgbClr val="404040"/>
            </a:solidFill>
          </a:ln>
        </p:spPr>
        <p:txBody>
          <a:bodyPr>
            <a:normAutofit/>
          </a:bodyPr>
          <a:lstStyle/>
          <a:p>
            <a:r>
              <a:rPr lang="en-US" dirty="0"/>
              <a:t>Marketing Plan</a:t>
            </a:r>
          </a:p>
        </p:txBody>
      </p:sp>
      <p:pic>
        <p:nvPicPr>
          <p:cNvPr id="6" name="Picture 5" descr="A close-up of a leaf&#10;&#10;Description automatically generated">
            <a:extLst>
              <a:ext uri="{FF2B5EF4-FFF2-40B4-BE49-F238E27FC236}">
                <a16:creationId xmlns:a16="http://schemas.microsoft.com/office/drawing/2014/main" id="{F1E0188B-C400-CD0D-025A-1F28B207721B}"/>
              </a:ext>
            </a:extLst>
          </p:cNvPr>
          <p:cNvPicPr>
            <a:picLocks noChangeAspect="1"/>
          </p:cNvPicPr>
          <p:nvPr/>
        </p:nvPicPr>
        <p:blipFill>
          <a:blip r:embed="rId2"/>
          <a:stretch>
            <a:fillRect/>
          </a:stretch>
        </p:blipFill>
        <p:spPr>
          <a:xfrm>
            <a:off x="3256543" y="2482596"/>
            <a:ext cx="5690588" cy="2930652"/>
          </a:xfrm>
          <a:prstGeom prst="rect">
            <a:avLst/>
          </a:prstGeom>
        </p:spPr>
      </p:pic>
    </p:spTree>
    <p:extLst>
      <p:ext uri="{BB962C8B-B14F-4D97-AF65-F5344CB8AC3E}">
        <p14:creationId xmlns:p14="http://schemas.microsoft.com/office/powerpoint/2010/main" val="229019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0">
            <a:extLst>
              <a:ext uri="{FF2B5EF4-FFF2-40B4-BE49-F238E27FC236}">
                <a16:creationId xmlns:a16="http://schemas.microsoft.com/office/drawing/2014/main" id="{5656E013-C5D1-40E8-A11B-562F6A03E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402D63F4-B0E1-4039-90FD-768B7B23B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0721"/>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8" name="Rectangle 14">
            <a:extLst>
              <a:ext uri="{FF2B5EF4-FFF2-40B4-BE49-F238E27FC236}">
                <a16:creationId xmlns:a16="http://schemas.microsoft.com/office/drawing/2014/main" id="{4F6B2ECC-5166-473E-8533-737B9B819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4712"/>
            <a:ext cx="6558192" cy="4608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7913AFDE-A237-4BB9-969C-4C50662D1088}"/>
              </a:ext>
            </a:extLst>
          </p:cNvPr>
          <p:cNvGraphicFramePr/>
          <p:nvPr>
            <p:extLst>
              <p:ext uri="{D42A27DB-BD31-4B8C-83A1-F6EECF244321}">
                <p14:modId xmlns:p14="http://schemas.microsoft.com/office/powerpoint/2010/main" val="2553357315"/>
              </p:ext>
            </p:extLst>
          </p:nvPr>
        </p:nvGraphicFramePr>
        <p:xfrm>
          <a:off x="5006975" y="1447800"/>
          <a:ext cx="5888038" cy="3965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Title 29">
            <a:extLst>
              <a:ext uri="{FF2B5EF4-FFF2-40B4-BE49-F238E27FC236}">
                <a16:creationId xmlns:a16="http://schemas.microsoft.com/office/drawing/2014/main" id="{CEE3A412-6A92-6A09-3549-B5A26E07CFF5}"/>
              </a:ext>
            </a:extLst>
          </p:cNvPr>
          <p:cNvSpPr>
            <a:spLocks noGrp="1"/>
          </p:cNvSpPr>
          <p:nvPr>
            <p:ph type="title"/>
          </p:nvPr>
        </p:nvSpPr>
        <p:spPr>
          <a:xfrm>
            <a:off x="329725" y="2273644"/>
            <a:ext cx="3843476" cy="1841156"/>
          </a:xfrm>
        </p:spPr>
        <p:txBody>
          <a:bodyPr/>
          <a:lstStyle/>
          <a:p>
            <a:r>
              <a:rPr lang="en-US" sz="2800" i="0" dirty="0">
                <a:effectLst/>
              </a:rPr>
              <a:t>Marketing Channels</a:t>
            </a:r>
            <a:endParaRPr lang="en-US" dirty="0"/>
          </a:p>
        </p:txBody>
      </p:sp>
    </p:spTree>
    <p:extLst>
      <p:ext uri="{BB962C8B-B14F-4D97-AF65-F5344CB8AC3E}">
        <p14:creationId xmlns:p14="http://schemas.microsoft.com/office/powerpoint/2010/main" val="4173033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3A3952D-0980-4C94-AFD5-D19E6F8A0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6">
            <a:extLst>
              <a:ext uri="{FF2B5EF4-FFF2-40B4-BE49-F238E27FC236}">
                <a16:creationId xmlns:a16="http://schemas.microsoft.com/office/drawing/2014/main" id="{3CFBDDEF-3E20-4AEE-9017-2C2560F70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BA07E-58E2-F889-1732-A31282D242C3}"/>
              </a:ext>
            </a:extLst>
          </p:cNvPr>
          <p:cNvSpPr>
            <a:spLocks noGrp="1"/>
          </p:cNvSpPr>
          <p:nvPr>
            <p:ph type="title"/>
          </p:nvPr>
        </p:nvSpPr>
        <p:spPr>
          <a:xfrm>
            <a:off x="2231136" y="4571999"/>
            <a:ext cx="7729728" cy="942511"/>
          </a:xfrm>
          <a:solidFill>
            <a:srgbClr val="FFFFFF"/>
          </a:solidFill>
          <a:ln>
            <a:solidFill>
              <a:srgbClr val="404040"/>
            </a:solidFill>
          </a:ln>
        </p:spPr>
        <p:txBody>
          <a:bodyPr vert="horz" lIns="182880" tIns="182880" rIns="182880" bIns="182880" rtlCol="0" anchor="ctr">
            <a:normAutofit/>
          </a:bodyPr>
          <a:lstStyle/>
          <a:p>
            <a:r>
              <a:rPr lang="en-US" sz="2400" i="0" dirty="0">
                <a:solidFill>
                  <a:srgbClr val="262626"/>
                </a:solidFill>
                <a:effectLst/>
              </a:rPr>
              <a:t>Target</a:t>
            </a:r>
            <a:r>
              <a:rPr lang="en-US" sz="2400" b="1" i="0" dirty="0">
                <a:solidFill>
                  <a:srgbClr val="262626"/>
                </a:solidFill>
                <a:effectLst/>
              </a:rPr>
              <a:t> </a:t>
            </a:r>
            <a:r>
              <a:rPr lang="en-US" sz="2400" i="0" dirty="0">
                <a:solidFill>
                  <a:srgbClr val="262626"/>
                </a:solidFill>
                <a:effectLst/>
              </a:rPr>
              <a:t>Customer</a:t>
            </a:r>
            <a:r>
              <a:rPr lang="en-US" sz="2400" b="1" i="0" dirty="0">
                <a:solidFill>
                  <a:srgbClr val="262626"/>
                </a:solidFill>
                <a:effectLst/>
              </a:rPr>
              <a:t> </a:t>
            </a:r>
            <a:r>
              <a:rPr lang="en-US" sz="2400" i="0" dirty="0">
                <a:solidFill>
                  <a:srgbClr val="262626"/>
                </a:solidFill>
                <a:effectLst/>
              </a:rPr>
              <a:t>Meeting</a:t>
            </a:r>
            <a:r>
              <a:rPr lang="en-US" sz="2400" b="1" i="0" dirty="0">
                <a:solidFill>
                  <a:srgbClr val="262626"/>
                </a:solidFill>
                <a:effectLst/>
              </a:rPr>
              <a:t> </a:t>
            </a:r>
            <a:r>
              <a:rPr lang="en-US" sz="2400" i="0" dirty="0">
                <a:solidFill>
                  <a:srgbClr val="262626"/>
                </a:solidFill>
                <a:effectLst/>
              </a:rPr>
              <a:t>Points</a:t>
            </a:r>
            <a:endParaRPr lang="en-US" sz="2400" dirty="0">
              <a:solidFill>
                <a:srgbClr val="262626"/>
              </a:solidFill>
            </a:endParaRPr>
          </a:p>
        </p:txBody>
      </p:sp>
      <p:graphicFrame>
        <p:nvGraphicFramePr>
          <p:cNvPr id="20" name="Diagram 19">
            <a:extLst>
              <a:ext uri="{FF2B5EF4-FFF2-40B4-BE49-F238E27FC236}">
                <a16:creationId xmlns:a16="http://schemas.microsoft.com/office/drawing/2014/main" id="{0FE19618-C62C-1FBB-9E6D-34135B965422}"/>
              </a:ext>
            </a:extLst>
          </p:cNvPr>
          <p:cNvGraphicFramePr/>
          <p:nvPr>
            <p:extLst>
              <p:ext uri="{D42A27DB-BD31-4B8C-83A1-F6EECF244321}">
                <p14:modId xmlns:p14="http://schemas.microsoft.com/office/powerpoint/2010/main" val="2188663195"/>
              </p:ext>
            </p:extLst>
          </p:nvPr>
        </p:nvGraphicFramePr>
        <p:xfrm>
          <a:off x="946986" y="946984"/>
          <a:ext cx="10298030" cy="2782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7781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AD01-544B-A8B7-7C67-B5D9E106DE82}"/>
              </a:ext>
            </a:extLst>
          </p:cNvPr>
          <p:cNvSpPr>
            <a:spLocks noGrp="1"/>
          </p:cNvSpPr>
          <p:nvPr>
            <p:ph type="title"/>
          </p:nvPr>
        </p:nvSpPr>
        <p:spPr>
          <a:xfrm>
            <a:off x="6900672" y="978776"/>
            <a:ext cx="4486656" cy="1174991"/>
          </a:xfrm>
        </p:spPr>
        <p:txBody>
          <a:bodyPr vert="horz" lIns="182880" tIns="182880" rIns="182880" bIns="182880" rtlCol="0" anchor="ctr" anchorCtr="1">
            <a:normAutofit/>
          </a:bodyPr>
          <a:lstStyle/>
          <a:p>
            <a:r>
              <a:rPr lang="en-US" sz="2400" dirty="0">
                <a:solidFill>
                  <a:srgbClr val="262626"/>
                </a:solidFill>
              </a:rPr>
              <a:t>Executive Summery</a:t>
            </a:r>
          </a:p>
        </p:txBody>
      </p:sp>
      <p:pic>
        <p:nvPicPr>
          <p:cNvPr id="20" name="Picture 19" descr="A stack of magazines on a table&#10;&#10;Description automatically generated">
            <a:extLst>
              <a:ext uri="{FF2B5EF4-FFF2-40B4-BE49-F238E27FC236}">
                <a16:creationId xmlns:a16="http://schemas.microsoft.com/office/drawing/2014/main" id="{CFDED9FE-E300-C892-17F1-43B315E1A4F7}"/>
              </a:ext>
            </a:extLst>
          </p:cNvPr>
          <p:cNvPicPr>
            <a:picLocks noChangeAspect="1"/>
          </p:cNvPicPr>
          <p:nvPr/>
        </p:nvPicPr>
        <p:blipFill rotWithShape="1">
          <a:blip r:embed="rId2"/>
          <a:srcRect t="6166" r="-2" b="4820"/>
          <a:stretch/>
        </p:blipFill>
        <p:spPr>
          <a:xfrm>
            <a:off x="20" y="10"/>
            <a:ext cx="6086621" cy="6857990"/>
          </a:xfrm>
          <a:prstGeom prst="rect">
            <a:avLst/>
          </a:prstGeom>
        </p:spPr>
      </p:pic>
      <p:sp>
        <p:nvSpPr>
          <p:cNvPr id="7" name="TextBox 6">
            <a:extLst>
              <a:ext uri="{FF2B5EF4-FFF2-40B4-BE49-F238E27FC236}">
                <a16:creationId xmlns:a16="http://schemas.microsoft.com/office/drawing/2014/main" id="{7C537062-CCEE-22A1-0B28-06AAC1B4A265}"/>
              </a:ext>
            </a:extLst>
          </p:cNvPr>
          <p:cNvSpPr txBox="1"/>
          <p:nvPr/>
        </p:nvSpPr>
        <p:spPr>
          <a:xfrm>
            <a:off x="6900672" y="2640692"/>
            <a:ext cx="4486656" cy="3255252"/>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a:solidFill>
                  <a:schemeClr val="tx1">
                    <a:lumMod val="85000"/>
                    <a:lumOff val="15000"/>
                  </a:schemeClr>
                </a:solidFill>
                <a:effectLst/>
              </a:rPr>
              <a:t>BBLUA is set to transform online fashion shopping with its curated selection of timeless and elegant clothing items. As a premium e-commerce store, BBLUA aims to provide discerning customers with exceptional quality and style that transcends fleeting trends. With a focus on classic elegance, we are dedicated to delivering a seamless online shopping experience that caters to individuals seeking enduring fashion choices.</a:t>
            </a:r>
            <a:endParaRPr lang="en-US">
              <a:solidFill>
                <a:schemeClr val="tx1">
                  <a:lumMod val="85000"/>
                  <a:lumOff val="15000"/>
                </a:schemeClr>
              </a:solidFill>
            </a:endParaRPr>
          </a:p>
        </p:txBody>
      </p:sp>
    </p:spTree>
    <p:extLst>
      <p:ext uri="{BB962C8B-B14F-4D97-AF65-F5344CB8AC3E}">
        <p14:creationId xmlns:p14="http://schemas.microsoft.com/office/powerpoint/2010/main" val="1178255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F4C544CD-28EA-45FC-B2DC-74480CFF9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30C364D-DFCF-273C-38B3-94EA66EB666A}"/>
              </a:ext>
            </a:extLst>
          </p:cNvPr>
          <p:cNvGraphicFramePr/>
          <p:nvPr>
            <p:extLst>
              <p:ext uri="{D42A27DB-BD31-4B8C-83A1-F6EECF244321}">
                <p14:modId xmlns:p14="http://schemas.microsoft.com/office/powerpoint/2010/main" val="1608293159"/>
              </p:ext>
            </p:extLst>
          </p:nvPr>
        </p:nvGraphicFramePr>
        <p:xfrm>
          <a:off x="167136" y="868153"/>
          <a:ext cx="11386431" cy="5671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
            <a:extLst>
              <a:ext uri="{FF2B5EF4-FFF2-40B4-BE49-F238E27FC236}">
                <a16:creationId xmlns:a16="http://schemas.microsoft.com/office/drawing/2014/main" id="{1DEF4F1B-A524-892B-C0D4-CD6B904F3D9F}"/>
              </a:ext>
            </a:extLst>
          </p:cNvPr>
          <p:cNvSpPr>
            <a:spLocks noGrp="1"/>
          </p:cNvSpPr>
          <p:nvPr>
            <p:ph type="title"/>
          </p:nvPr>
        </p:nvSpPr>
        <p:spPr>
          <a:xfrm>
            <a:off x="2404131" y="237957"/>
            <a:ext cx="7729728" cy="630196"/>
          </a:xfrm>
          <a:solidFill>
            <a:srgbClr val="FFFFFF"/>
          </a:solidFill>
          <a:ln>
            <a:solidFill>
              <a:srgbClr val="404040"/>
            </a:solidFill>
          </a:ln>
        </p:spPr>
        <p:txBody>
          <a:bodyPr vert="horz" lIns="182880" tIns="182880" rIns="182880" bIns="182880" rtlCol="0" anchor="ctr">
            <a:normAutofit fontScale="90000"/>
          </a:bodyPr>
          <a:lstStyle/>
          <a:p>
            <a:r>
              <a:rPr lang="en-US" sz="2400" i="0" dirty="0">
                <a:solidFill>
                  <a:srgbClr val="262626"/>
                </a:solidFill>
                <a:effectLst/>
              </a:rPr>
              <a:t>Marketing Strategy</a:t>
            </a:r>
            <a:endParaRPr lang="en-US" sz="2400" dirty="0">
              <a:solidFill>
                <a:srgbClr val="262626"/>
              </a:solidFill>
            </a:endParaRPr>
          </a:p>
        </p:txBody>
      </p:sp>
    </p:spTree>
    <p:extLst>
      <p:ext uri="{BB962C8B-B14F-4D97-AF65-F5344CB8AC3E}">
        <p14:creationId xmlns:p14="http://schemas.microsoft.com/office/powerpoint/2010/main" val="2234953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E99CA9E-E89F-4609-BDAA-A16CCA5D5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FE722-DF16-A762-0A6E-8D55C6743CB0}"/>
              </a:ext>
            </a:extLst>
          </p:cNvPr>
          <p:cNvSpPr>
            <a:spLocks noGrp="1"/>
          </p:cNvSpPr>
          <p:nvPr>
            <p:ph type="title"/>
          </p:nvPr>
        </p:nvSpPr>
        <p:spPr>
          <a:xfrm>
            <a:off x="1600200" y="4658582"/>
            <a:ext cx="8991600" cy="1264762"/>
          </a:xfrm>
        </p:spPr>
        <p:txBody>
          <a:bodyPr vert="horz" lIns="274320" tIns="182880" rIns="274320" bIns="182880" rtlCol="0" anchor="ctr" anchorCtr="1">
            <a:normAutofit/>
          </a:bodyPr>
          <a:lstStyle/>
          <a:p>
            <a:r>
              <a:rPr lang="en-US" sz="3200">
                <a:solidFill>
                  <a:srgbClr val="262626"/>
                </a:solidFill>
              </a:rPr>
              <a:t>Examples of </a:t>
            </a:r>
            <a:r>
              <a:rPr lang="en-US" sz="3200" i="0">
                <a:solidFill>
                  <a:srgbClr val="262626"/>
                </a:solidFill>
                <a:effectLst/>
              </a:rPr>
              <a:t>Email Advertising</a:t>
            </a:r>
            <a:br>
              <a:rPr lang="en-US" sz="3200" b="0" i="0">
                <a:solidFill>
                  <a:srgbClr val="262626"/>
                </a:solidFill>
                <a:effectLst/>
              </a:rPr>
            </a:br>
            <a:endParaRPr lang="en-US" sz="3200">
              <a:solidFill>
                <a:srgbClr val="262626"/>
              </a:solidFill>
            </a:endParaRPr>
          </a:p>
        </p:txBody>
      </p:sp>
      <p:pic>
        <p:nvPicPr>
          <p:cNvPr id="9" name="Picture 8" descr="A close-up of a person's legs&#10;&#10;Description automatically generated">
            <a:extLst>
              <a:ext uri="{FF2B5EF4-FFF2-40B4-BE49-F238E27FC236}">
                <a16:creationId xmlns:a16="http://schemas.microsoft.com/office/drawing/2014/main" id="{2684238F-DAA5-1BF2-32A8-64E067792025}"/>
              </a:ext>
            </a:extLst>
          </p:cNvPr>
          <p:cNvPicPr>
            <a:picLocks noChangeAspect="1"/>
          </p:cNvPicPr>
          <p:nvPr/>
        </p:nvPicPr>
        <p:blipFill>
          <a:blip r:embed="rId2"/>
          <a:stretch>
            <a:fillRect/>
          </a:stretch>
        </p:blipFill>
        <p:spPr>
          <a:xfrm>
            <a:off x="6278701" y="6339"/>
            <a:ext cx="4621527" cy="4471327"/>
          </a:xfrm>
          <a:prstGeom prst="rect">
            <a:avLst/>
          </a:prstGeom>
        </p:spPr>
      </p:pic>
      <p:pic>
        <p:nvPicPr>
          <p:cNvPr id="7" name="Picture 6" descr="A screenshot of a website&#10;&#10;Description automatically generated">
            <a:extLst>
              <a:ext uri="{FF2B5EF4-FFF2-40B4-BE49-F238E27FC236}">
                <a16:creationId xmlns:a16="http://schemas.microsoft.com/office/drawing/2014/main" id="{0243022E-D9AE-BD4A-852D-A781C2DA7A20}"/>
              </a:ext>
            </a:extLst>
          </p:cNvPr>
          <p:cNvPicPr>
            <a:picLocks noChangeAspect="1"/>
          </p:cNvPicPr>
          <p:nvPr/>
        </p:nvPicPr>
        <p:blipFill>
          <a:blip r:embed="rId3"/>
          <a:stretch>
            <a:fillRect/>
          </a:stretch>
        </p:blipFill>
        <p:spPr>
          <a:xfrm>
            <a:off x="1291772" y="11576"/>
            <a:ext cx="5161102" cy="4374035"/>
          </a:xfrm>
          <a:prstGeom prst="rect">
            <a:avLst/>
          </a:prstGeom>
        </p:spPr>
      </p:pic>
    </p:spTree>
    <p:extLst>
      <p:ext uri="{BB962C8B-B14F-4D97-AF65-F5344CB8AC3E}">
        <p14:creationId xmlns:p14="http://schemas.microsoft.com/office/powerpoint/2010/main" val="3525511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99CA9E-E89F-4609-BDAA-A16CCA5D5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6A019-ADBF-9A39-5032-4A77BB5D787B}"/>
              </a:ext>
            </a:extLst>
          </p:cNvPr>
          <p:cNvSpPr>
            <a:spLocks noGrp="1"/>
          </p:cNvSpPr>
          <p:nvPr>
            <p:ph type="title"/>
          </p:nvPr>
        </p:nvSpPr>
        <p:spPr>
          <a:xfrm>
            <a:off x="3676085" y="342290"/>
            <a:ext cx="7510458" cy="1027836"/>
          </a:xfrm>
        </p:spPr>
        <p:txBody>
          <a:bodyPr vert="horz" lIns="274320" tIns="182880" rIns="274320" bIns="182880" rtlCol="0" anchor="ctr" anchorCtr="1">
            <a:normAutofit/>
          </a:bodyPr>
          <a:lstStyle/>
          <a:p>
            <a:r>
              <a:rPr lang="en-US" sz="3200">
                <a:solidFill>
                  <a:srgbClr val="262626"/>
                </a:solidFill>
              </a:rPr>
              <a:t>Subscription Popup</a:t>
            </a:r>
          </a:p>
        </p:txBody>
      </p:sp>
      <p:pic>
        <p:nvPicPr>
          <p:cNvPr id="7" name="Picture 6" descr="A screenshot of a phone&#10;&#10;Description automatically generated">
            <a:extLst>
              <a:ext uri="{FF2B5EF4-FFF2-40B4-BE49-F238E27FC236}">
                <a16:creationId xmlns:a16="http://schemas.microsoft.com/office/drawing/2014/main" id="{2B02D96E-21F7-241C-0C7F-6170170C216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5999" y="18143"/>
            <a:ext cx="3214230" cy="6838794"/>
          </a:xfrm>
          <a:prstGeom prst="rect">
            <a:avLst/>
          </a:prstGeom>
        </p:spPr>
      </p:pic>
      <p:pic>
        <p:nvPicPr>
          <p:cNvPr id="9" name="Picture 8" descr="A screenshot of a phone&#10;&#10;Description automatically generated">
            <a:extLst>
              <a:ext uri="{FF2B5EF4-FFF2-40B4-BE49-F238E27FC236}">
                <a16:creationId xmlns:a16="http://schemas.microsoft.com/office/drawing/2014/main" id="{482BB95C-421F-EB30-B5DA-B0A50B763FF6}"/>
              </a:ext>
            </a:extLst>
          </p:cNvPr>
          <p:cNvPicPr>
            <a:picLocks noChangeAspect="1"/>
          </p:cNvPicPr>
          <p:nvPr/>
        </p:nvPicPr>
        <p:blipFill>
          <a:blip r:embed="rId4"/>
          <a:stretch>
            <a:fillRect/>
          </a:stretch>
        </p:blipFill>
        <p:spPr>
          <a:xfrm>
            <a:off x="3508029" y="1928687"/>
            <a:ext cx="6085914" cy="3484185"/>
          </a:xfrm>
          <a:prstGeom prst="rect">
            <a:avLst/>
          </a:prstGeom>
        </p:spPr>
      </p:pic>
    </p:spTree>
    <p:extLst>
      <p:ext uri="{BB962C8B-B14F-4D97-AF65-F5344CB8AC3E}">
        <p14:creationId xmlns:p14="http://schemas.microsoft.com/office/powerpoint/2010/main" val="2116488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close-up of a leaf&#10;&#10;Description automatically generated">
            <a:extLst>
              <a:ext uri="{FF2B5EF4-FFF2-40B4-BE49-F238E27FC236}">
                <a16:creationId xmlns:a16="http://schemas.microsoft.com/office/drawing/2014/main" id="{C98FBA1E-AD8F-F2C7-97ED-FB63457A9F2E}"/>
              </a:ext>
            </a:extLst>
          </p:cNvPr>
          <p:cNvPicPr>
            <a:picLocks noChangeAspect="1"/>
          </p:cNvPicPr>
          <p:nvPr/>
        </p:nvPicPr>
        <p:blipFill rotWithShape="1">
          <a:blip r:embed="rId2"/>
          <a:srcRect l="1924" r="8513" b="2177"/>
          <a:stretch/>
        </p:blipFill>
        <p:spPr>
          <a:xfrm>
            <a:off x="20" y="10"/>
            <a:ext cx="12191980" cy="6857990"/>
          </a:xfrm>
          <a:prstGeom prst="rect">
            <a:avLst/>
          </a:prstGeom>
        </p:spPr>
      </p:pic>
      <p:sp>
        <p:nvSpPr>
          <p:cNvPr id="2" name="Title 1">
            <a:extLst>
              <a:ext uri="{FF2B5EF4-FFF2-40B4-BE49-F238E27FC236}">
                <a16:creationId xmlns:a16="http://schemas.microsoft.com/office/drawing/2014/main" id="{2222DFEA-9314-2666-FD86-94E3F17968E3}"/>
              </a:ext>
            </a:extLst>
          </p:cNvPr>
          <p:cNvSpPr>
            <a:spLocks noGrp="1"/>
          </p:cNvSpPr>
          <p:nvPr>
            <p:ph type="title"/>
          </p:nvPr>
        </p:nvSpPr>
        <p:spPr>
          <a:xfrm>
            <a:off x="2231136" y="960116"/>
            <a:ext cx="7729728" cy="731520"/>
          </a:xfrm>
          <a:solidFill>
            <a:srgbClr val="000000">
              <a:alpha val="70000"/>
            </a:srgbClr>
          </a:solidFill>
          <a:ln>
            <a:noFill/>
          </a:ln>
        </p:spPr>
        <p:txBody>
          <a:bodyPr>
            <a:normAutofit/>
          </a:bodyPr>
          <a:lstStyle/>
          <a:p>
            <a:r>
              <a:rPr lang="en-US" sz="2400">
                <a:solidFill>
                  <a:srgbClr val="FFFFFF"/>
                </a:solidFill>
              </a:rPr>
              <a:t>Sales Funnel</a:t>
            </a:r>
          </a:p>
        </p:txBody>
      </p:sp>
      <p:sp>
        <p:nvSpPr>
          <p:cNvPr id="11" name="Rectangle 8">
            <a:extLst>
              <a:ext uri="{FF2B5EF4-FFF2-40B4-BE49-F238E27FC236}">
                <a16:creationId xmlns:a16="http://schemas.microsoft.com/office/drawing/2014/main" id="{83CD2995-EC96-40C9-A0AD-9AA84AAE0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68068" y="795524"/>
            <a:ext cx="8055864" cy="106070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0566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215B4-B09B-F107-3CD4-7B46A7D4844D}"/>
              </a:ext>
            </a:extLst>
          </p:cNvPr>
          <p:cNvSpPr>
            <a:spLocks noGrp="1"/>
          </p:cNvSpPr>
          <p:nvPr>
            <p:ph type="title"/>
          </p:nvPr>
        </p:nvSpPr>
        <p:spPr>
          <a:xfrm>
            <a:off x="2020128" y="263875"/>
            <a:ext cx="8463941" cy="713587"/>
          </a:xfrm>
          <a:ln/>
        </p:spPr>
        <p:style>
          <a:lnRef idx="2">
            <a:schemeClr val="dk1"/>
          </a:lnRef>
          <a:fillRef idx="1">
            <a:schemeClr val="lt1"/>
          </a:fillRef>
          <a:effectRef idx="0">
            <a:schemeClr val="dk1"/>
          </a:effectRef>
          <a:fontRef idx="minor">
            <a:schemeClr val="dk1"/>
          </a:fontRef>
        </p:style>
        <p:txBody>
          <a:bodyPr vert="horz" lIns="182880" tIns="182880" rIns="182880" bIns="182880" rtlCol="0" anchor="ctr">
            <a:normAutofit fontScale="90000"/>
          </a:bodyPr>
          <a:lstStyle/>
          <a:p>
            <a:r>
              <a:rPr lang="en-US" dirty="0">
                <a:solidFill>
                  <a:sysClr val="windowText" lastClr="000000"/>
                </a:solidFill>
              </a:rPr>
              <a:t>Steps</a:t>
            </a:r>
          </a:p>
        </p:txBody>
      </p:sp>
      <p:grpSp>
        <p:nvGrpSpPr>
          <p:cNvPr id="19" name="Group 18">
            <a:extLst>
              <a:ext uri="{FF2B5EF4-FFF2-40B4-BE49-F238E27FC236}">
                <a16:creationId xmlns:a16="http://schemas.microsoft.com/office/drawing/2014/main" id="{29121FCE-FE06-3107-6A2F-3B4127C44C4D}"/>
              </a:ext>
            </a:extLst>
          </p:cNvPr>
          <p:cNvGrpSpPr/>
          <p:nvPr/>
        </p:nvGrpSpPr>
        <p:grpSpPr>
          <a:xfrm>
            <a:off x="2020128" y="1494064"/>
            <a:ext cx="8151745" cy="5363936"/>
            <a:chOff x="2348089" y="1392873"/>
            <a:chExt cx="7495821" cy="5363936"/>
          </a:xfrm>
        </p:grpSpPr>
        <p:sp>
          <p:nvSpPr>
            <p:cNvPr id="18" name="Can 17">
              <a:extLst>
                <a:ext uri="{FF2B5EF4-FFF2-40B4-BE49-F238E27FC236}">
                  <a16:creationId xmlns:a16="http://schemas.microsoft.com/office/drawing/2014/main" id="{03863C6C-C3F7-B78C-F57E-6CEC6D7C0C29}"/>
                </a:ext>
              </a:extLst>
            </p:cNvPr>
            <p:cNvSpPr/>
            <p:nvPr/>
          </p:nvSpPr>
          <p:spPr>
            <a:xfrm>
              <a:off x="3852671" y="5973413"/>
              <a:ext cx="4901185" cy="783396"/>
            </a:xfrm>
            <a:prstGeom prst="can">
              <a:avLst/>
            </a:prstGeom>
            <a:scene3d>
              <a:camera prst="orthographicFront">
                <a:rot lat="0" lon="0" rev="0"/>
              </a:camera>
              <a:lightRig rig="brightRoom" dir="tl"/>
            </a:scene3d>
            <a:sp3d prstMaterial="dkEdge">
              <a:bevelT w="0" h="0"/>
            </a:sp3d>
          </p:spPr>
          <p:style>
            <a:lnRef idx="0">
              <a:schemeClr val="dk1"/>
            </a:lnRef>
            <a:fillRef idx="3">
              <a:schemeClr val="dk1"/>
            </a:fillRef>
            <a:effectRef idx="3">
              <a:schemeClr val="dk1"/>
            </a:effectRef>
            <a:fontRef idx="minor">
              <a:schemeClr val="lt1"/>
            </a:fontRef>
          </p:style>
          <p:txBody>
            <a:bodyPr rtlCol="0" anchor="ctr"/>
            <a:lstStyle/>
            <a:p>
              <a:pPr algn="ctr"/>
              <a:r>
                <a:rPr lang="en-US" dirty="0"/>
                <a:t>7. Post-Purchase Communication</a:t>
              </a:r>
            </a:p>
          </p:txBody>
        </p:sp>
        <p:sp>
          <p:nvSpPr>
            <p:cNvPr id="17" name="Can 16">
              <a:extLst>
                <a:ext uri="{FF2B5EF4-FFF2-40B4-BE49-F238E27FC236}">
                  <a16:creationId xmlns:a16="http://schemas.microsoft.com/office/drawing/2014/main" id="{AF8A27C0-D45F-8064-E519-4C6FB7887A20}"/>
                </a:ext>
              </a:extLst>
            </p:cNvPr>
            <p:cNvSpPr/>
            <p:nvPr/>
          </p:nvSpPr>
          <p:spPr>
            <a:xfrm>
              <a:off x="3694175" y="5271110"/>
              <a:ext cx="5181601" cy="783397"/>
            </a:xfrm>
            <a:prstGeom prst="can">
              <a:avLst/>
            </a:prstGeom>
            <a:scene3d>
              <a:camera prst="orthographicFront">
                <a:rot lat="0" lon="0" rev="0"/>
              </a:camera>
              <a:lightRig rig="brightRoom" dir="tl"/>
            </a:scene3d>
            <a:sp3d prstMaterial="dkEdge">
              <a:bevelT w="0" h="0"/>
            </a:sp3d>
          </p:spPr>
          <p:style>
            <a:lnRef idx="0">
              <a:schemeClr val="dk1"/>
            </a:lnRef>
            <a:fillRef idx="3">
              <a:schemeClr val="dk1"/>
            </a:fillRef>
            <a:effectRef idx="3">
              <a:schemeClr val="dk1"/>
            </a:effectRef>
            <a:fontRef idx="minor">
              <a:schemeClr val="lt1"/>
            </a:fontRef>
          </p:style>
          <p:txBody>
            <a:bodyPr rtlCol="0" anchor="ctr"/>
            <a:lstStyle/>
            <a:p>
              <a:pPr algn="ctr"/>
              <a:r>
                <a:rPr lang="en-US" dirty="0"/>
                <a:t>6. Ensuring Smooth Checkout</a:t>
              </a:r>
            </a:p>
          </p:txBody>
        </p:sp>
        <p:sp>
          <p:nvSpPr>
            <p:cNvPr id="16" name="Can 15">
              <a:extLst>
                <a:ext uri="{FF2B5EF4-FFF2-40B4-BE49-F238E27FC236}">
                  <a16:creationId xmlns:a16="http://schemas.microsoft.com/office/drawing/2014/main" id="{C1DB9484-1255-6355-48E4-E8E9AA85D833}"/>
                </a:ext>
              </a:extLst>
            </p:cNvPr>
            <p:cNvSpPr/>
            <p:nvPr/>
          </p:nvSpPr>
          <p:spPr>
            <a:xfrm>
              <a:off x="3438144" y="4555175"/>
              <a:ext cx="5608320" cy="783399"/>
            </a:xfrm>
            <a:prstGeom prst="can">
              <a:avLst/>
            </a:prstGeom>
            <a:scene3d>
              <a:camera prst="orthographicFront">
                <a:rot lat="0" lon="0" rev="0"/>
              </a:camera>
              <a:lightRig rig="brightRoom" dir="tl"/>
            </a:scene3d>
            <a:sp3d prstMaterial="dkEdge">
              <a:bevelT w="0" h="0"/>
            </a:sp3d>
          </p:spPr>
          <p:style>
            <a:lnRef idx="0">
              <a:schemeClr val="dk1"/>
            </a:lnRef>
            <a:fillRef idx="3">
              <a:schemeClr val="dk1"/>
            </a:fillRef>
            <a:effectRef idx="3">
              <a:schemeClr val="dk1"/>
            </a:effectRef>
            <a:fontRef idx="minor">
              <a:schemeClr val="lt1"/>
            </a:fontRef>
          </p:style>
          <p:txBody>
            <a:bodyPr rtlCol="0" anchor="ctr"/>
            <a:lstStyle/>
            <a:p>
              <a:pPr algn="ctr"/>
              <a:r>
                <a:rPr lang="en-US" dirty="0"/>
                <a:t>5. Encouraging Additional Purchase</a:t>
              </a:r>
            </a:p>
          </p:txBody>
        </p:sp>
        <p:sp>
          <p:nvSpPr>
            <p:cNvPr id="15" name="Can 14">
              <a:extLst>
                <a:ext uri="{FF2B5EF4-FFF2-40B4-BE49-F238E27FC236}">
                  <a16:creationId xmlns:a16="http://schemas.microsoft.com/office/drawing/2014/main" id="{AC83FD0A-757A-D9D3-1F2F-7200206E0F28}"/>
                </a:ext>
              </a:extLst>
            </p:cNvPr>
            <p:cNvSpPr/>
            <p:nvPr/>
          </p:nvSpPr>
          <p:spPr>
            <a:xfrm>
              <a:off x="3237507" y="3792427"/>
              <a:ext cx="6002361" cy="843844"/>
            </a:xfrm>
            <a:prstGeom prst="can">
              <a:avLst/>
            </a:prstGeom>
            <a:scene3d>
              <a:camera prst="orthographicFront">
                <a:rot lat="0" lon="0" rev="0"/>
              </a:camera>
              <a:lightRig rig="brightRoom" dir="tl"/>
            </a:scene3d>
            <a:sp3d prstMaterial="dkEdge">
              <a:bevelT w="0" h="0"/>
            </a:sp3d>
          </p:spPr>
          <p:style>
            <a:lnRef idx="0">
              <a:schemeClr val="dk1"/>
            </a:lnRef>
            <a:fillRef idx="3">
              <a:schemeClr val="dk1"/>
            </a:fillRef>
            <a:effectRef idx="3">
              <a:schemeClr val="dk1"/>
            </a:effectRef>
            <a:fontRef idx="minor">
              <a:schemeClr val="lt1"/>
            </a:fontRef>
          </p:style>
          <p:txBody>
            <a:bodyPr rtlCol="0" anchor="ctr"/>
            <a:lstStyle/>
            <a:p>
              <a:pPr algn="ctr"/>
              <a:r>
                <a:rPr lang="en-US" dirty="0"/>
                <a:t>4. Encouraging Purchase</a:t>
              </a:r>
            </a:p>
          </p:txBody>
        </p:sp>
        <p:sp>
          <p:nvSpPr>
            <p:cNvPr id="14" name="Can 13">
              <a:extLst>
                <a:ext uri="{FF2B5EF4-FFF2-40B4-BE49-F238E27FC236}">
                  <a16:creationId xmlns:a16="http://schemas.microsoft.com/office/drawing/2014/main" id="{7F7CE0F6-D846-DD9D-97B9-F740B76B2A49}"/>
                </a:ext>
              </a:extLst>
            </p:cNvPr>
            <p:cNvSpPr/>
            <p:nvPr/>
          </p:nvSpPr>
          <p:spPr>
            <a:xfrm>
              <a:off x="2952132" y="3043313"/>
              <a:ext cx="6557628" cy="843844"/>
            </a:xfrm>
            <a:prstGeom prst="can">
              <a:avLst/>
            </a:prstGeom>
            <a:scene3d>
              <a:camera prst="orthographicFront">
                <a:rot lat="0" lon="0" rev="0"/>
              </a:camera>
              <a:lightRig rig="brightRoom" dir="tl"/>
            </a:scene3d>
            <a:sp3d prstMaterial="dkEdge">
              <a:bevelT w="0" h="0"/>
            </a:sp3d>
          </p:spPr>
          <p:style>
            <a:lnRef idx="0">
              <a:schemeClr val="dk1"/>
            </a:lnRef>
            <a:fillRef idx="3">
              <a:schemeClr val="dk1"/>
            </a:fillRef>
            <a:effectRef idx="3">
              <a:schemeClr val="dk1"/>
            </a:effectRef>
            <a:fontRef idx="minor">
              <a:schemeClr val="lt1"/>
            </a:fontRef>
          </p:style>
          <p:txBody>
            <a:bodyPr rtlCol="0" anchor="ctr"/>
            <a:lstStyle/>
            <a:p>
              <a:pPr algn="ctr"/>
              <a:r>
                <a:rPr lang="en-US" dirty="0"/>
                <a:t>3. Encouraging Return Visits</a:t>
              </a:r>
            </a:p>
          </p:txBody>
        </p:sp>
        <p:sp>
          <p:nvSpPr>
            <p:cNvPr id="13" name="Can 12">
              <a:extLst>
                <a:ext uri="{FF2B5EF4-FFF2-40B4-BE49-F238E27FC236}">
                  <a16:creationId xmlns:a16="http://schemas.microsoft.com/office/drawing/2014/main" id="{76318D09-B85B-A26C-1D87-8FA0DA29E353}"/>
                </a:ext>
              </a:extLst>
            </p:cNvPr>
            <p:cNvSpPr/>
            <p:nvPr/>
          </p:nvSpPr>
          <p:spPr>
            <a:xfrm>
              <a:off x="2582872" y="2218093"/>
              <a:ext cx="7146344" cy="843844"/>
            </a:xfrm>
            <a:prstGeom prst="can">
              <a:avLst/>
            </a:prstGeom>
            <a:scene3d>
              <a:camera prst="orthographicFront">
                <a:rot lat="0" lon="0" rev="0"/>
              </a:camera>
              <a:lightRig rig="brightRoom" dir="tl"/>
            </a:scene3d>
            <a:sp3d prstMaterial="dkEdge">
              <a:bevelT w="0" h="0"/>
            </a:sp3d>
          </p:spPr>
          <p:style>
            <a:lnRef idx="0">
              <a:schemeClr val="dk1"/>
            </a:lnRef>
            <a:fillRef idx="3">
              <a:schemeClr val="dk1"/>
            </a:fillRef>
            <a:effectRef idx="3">
              <a:schemeClr val="dk1"/>
            </a:effectRef>
            <a:fontRef idx="minor">
              <a:schemeClr val="lt1"/>
            </a:fontRef>
          </p:style>
          <p:txBody>
            <a:bodyPr rtlCol="0" anchor="ctr"/>
            <a:lstStyle/>
            <a:p>
              <a:pPr algn="ctr"/>
              <a:r>
                <a:rPr lang="en-US" dirty="0"/>
                <a:t>2. Keeping Visitors Engaged</a:t>
              </a:r>
            </a:p>
          </p:txBody>
        </p:sp>
        <p:sp>
          <p:nvSpPr>
            <p:cNvPr id="12" name="Can 11">
              <a:extLst>
                <a:ext uri="{FF2B5EF4-FFF2-40B4-BE49-F238E27FC236}">
                  <a16:creationId xmlns:a16="http://schemas.microsoft.com/office/drawing/2014/main" id="{D73EABBA-8FD9-7008-4434-5E95DE95D556}"/>
                </a:ext>
              </a:extLst>
            </p:cNvPr>
            <p:cNvSpPr/>
            <p:nvPr/>
          </p:nvSpPr>
          <p:spPr>
            <a:xfrm>
              <a:off x="2348089" y="1392873"/>
              <a:ext cx="7495821" cy="843844"/>
            </a:xfrm>
            <a:prstGeom prst="can">
              <a:avLst/>
            </a:prstGeom>
            <a:scene3d>
              <a:camera prst="orthographicFront">
                <a:rot lat="0" lon="0" rev="0"/>
              </a:camera>
              <a:lightRig rig="brightRoom" dir="tl"/>
            </a:scene3d>
            <a:sp3d prstMaterial="dkEdge">
              <a:bevelT w="0" h="0"/>
            </a:sp3d>
          </p:spPr>
          <p:style>
            <a:lnRef idx="0">
              <a:schemeClr val="dk1"/>
            </a:lnRef>
            <a:fillRef idx="3">
              <a:schemeClr val="dk1"/>
            </a:fillRef>
            <a:effectRef idx="3">
              <a:schemeClr val="dk1"/>
            </a:effectRef>
            <a:fontRef idx="minor">
              <a:schemeClr val="lt1"/>
            </a:fontRef>
          </p:style>
          <p:txBody>
            <a:bodyPr rtlCol="0" anchor="ctr"/>
            <a:lstStyle/>
            <a:p>
              <a:pPr algn="ctr"/>
              <a:r>
                <a:rPr lang="en-US" dirty="0"/>
                <a:t>1. Attracting Visitors</a:t>
              </a:r>
            </a:p>
          </p:txBody>
        </p:sp>
      </p:grpSp>
    </p:spTree>
    <p:extLst>
      <p:ext uri="{BB962C8B-B14F-4D97-AF65-F5344CB8AC3E}">
        <p14:creationId xmlns:p14="http://schemas.microsoft.com/office/powerpoint/2010/main" val="413036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E6F2-5EA2-215C-39B7-7B46554347C1}"/>
              </a:ext>
            </a:extLst>
          </p:cNvPr>
          <p:cNvSpPr>
            <a:spLocks noGrp="1"/>
          </p:cNvSpPr>
          <p:nvPr>
            <p:ph type="title"/>
          </p:nvPr>
        </p:nvSpPr>
        <p:spPr>
          <a:xfrm>
            <a:off x="2231136" y="964692"/>
            <a:ext cx="7729728" cy="1188720"/>
          </a:xfrm>
          <a:solidFill>
            <a:srgbClr val="FFFFFF"/>
          </a:solidFill>
          <a:ln>
            <a:solidFill>
              <a:srgbClr val="404040"/>
            </a:solidFill>
          </a:ln>
        </p:spPr>
        <p:txBody>
          <a:bodyPr vert="horz" lIns="182880" tIns="182880" rIns="182880" bIns="182880" rtlCol="0" anchor="ctr">
            <a:normAutofit/>
          </a:bodyPr>
          <a:lstStyle/>
          <a:p>
            <a:r>
              <a:rPr lang="en-US" i="0">
                <a:solidFill>
                  <a:srgbClr val="262626"/>
                </a:solidFill>
                <a:effectLst/>
              </a:rPr>
              <a:t>1. Attracting Visitors</a:t>
            </a:r>
            <a:endParaRPr lang="en-US">
              <a:solidFill>
                <a:srgbClr val="262626"/>
              </a:solidFill>
            </a:endParaRPr>
          </a:p>
        </p:txBody>
      </p:sp>
      <p:graphicFrame>
        <p:nvGraphicFramePr>
          <p:cNvPr id="5" name="TextBox 2">
            <a:extLst>
              <a:ext uri="{FF2B5EF4-FFF2-40B4-BE49-F238E27FC236}">
                <a16:creationId xmlns:a16="http://schemas.microsoft.com/office/drawing/2014/main" id="{1ACFAB73-B278-5857-3437-951717EF133F}"/>
              </a:ext>
            </a:extLst>
          </p:cNvPr>
          <p:cNvGraphicFramePr/>
          <p:nvPr>
            <p:extLst>
              <p:ext uri="{D42A27DB-BD31-4B8C-83A1-F6EECF244321}">
                <p14:modId xmlns:p14="http://schemas.microsoft.com/office/powerpoint/2010/main" val="4255762830"/>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6321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4CD05-6719-9358-58FE-28AC8C52159F}"/>
              </a:ext>
            </a:extLst>
          </p:cNvPr>
          <p:cNvSpPr>
            <a:spLocks noGrp="1"/>
          </p:cNvSpPr>
          <p:nvPr>
            <p:ph type="title"/>
          </p:nvPr>
        </p:nvSpPr>
        <p:spPr>
          <a:xfrm>
            <a:off x="2231136" y="964692"/>
            <a:ext cx="7729728" cy="1188720"/>
          </a:xfrm>
          <a:solidFill>
            <a:srgbClr val="FFFFFF"/>
          </a:solidFill>
          <a:ln>
            <a:solidFill>
              <a:srgbClr val="404040"/>
            </a:solidFill>
          </a:ln>
        </p:spPr>
        <p:txBody>
          <a:bodyPr vert="horz" lIns="182880" tIns="182880" rIns="182880" bIns="182880" rtlCol="0" anchor="ctr">
            <a:normAutofit/>
          </a:bodyPr>
          <a:lstStyle/>
          <a:p>
            <a:r>
              <a:rPr lang="en-US" i="0">
                <a:solidFill>
                  <a:srgbClr val="262626"/>
                </a:solidFill>
                <a:effectLst/>
              </a:rPr>
              <a:t>2. Keeping Visitors Engaged</a:t>
            </a:r>
            <a:endParaRPr lang="en-US">
              <a:solidFill>
                <a:srgbClr val="262626"/>
              </a:solidFill>
            </a:endParaRPr>
          </a:p>
        </p:txBody>
      </p:sp>
      <p:graphicFrame>
        <p:nvGraphicFramePr>
          <p:cNvPr id="5" name="TextBox 2">
            <a:extLst>
              <a:ext uri="{FF2B5EF4-FFF2-40B4-BE49-F238E27FC236}">
                <a16:creationId xmlns:a16="http://schemas.microsoft.com/office/drawing/2014/main" id="{B3BA2E7B-1ED4-8223-3F07-34326C97A755}"/>
              </a:ext>
            </a:extLst>
          </p:cNvPr>
          <p:cNvGraphicFramePr/>
          <p:nvPr>
            <p:extLst>
              <p:ext uri="{D42A27DB-BD31-4B8C-83A1-F6EECF244321}">
                <p14:modId xmlns:p14="http://schemas.microsoft.com/office/powerpoint/2010/main" val="1324310420"/>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913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7609C-82DB-0A5A-0215-0E4530824F84}"/>
              </a:ext>
            </a:extLst>
          </p:cNvPr>
          <p:cNvSpPr>
            <a:spLocks noGrp="1"/>
          </p:cNvSpPr>
          <p:nvPr>
            <p:ph type="title"/>
          </p:nvPr>
        </p:nvSpPr>
        <p:spPr>
          <a:xfrm>
            <a:off x="2231136" y="964692"/>
            <a:ext cx="7729728" cy="1188720"/>
          </a:xfrm>
          <a:solidFill>
            <a:srgbClr val="FFFFFF"/>
          </a:solidFill>
          <a:ln>
            <a:solidFill>
              <a:srgbClr val="404040"/>
            </a:solidFill>
          </a:ln>
        </p:spPr>
        <p:txBody>
          <a:bodyPr vert="horz" lIns="182880" tIns="182880" rIns="182880" bIns="182880" rtlCol="0" anchor="ctr">
            <a:normAutofit/>
          </a:bodyPr>
          <a:lstStyle/>
          <a:p>
            <a:r>
              <a:rPr lang="en-US" i="0">
                <a:solidFill>
                  <a:srgbClr val="262626"/>
                </a:solidFill>
                <a:effectLst/>
              </a:rPr>
              <a:t>3. Encouraging Return Visits</a:t>
            </a:r>
            <a:endParaRPr lang="en-US">
              <a:solidFill>
                <a:srgbClr val="262626"/>
              </a:solidFill>
            </a:endParaRPr>
          </a:p>
        </p:txBody>
      </p:sp>
      <p:graphicFrame>
        <p:nvGraphicFramePr>
          <p:cNvPr id="5" name="TextBox 2">
            <a:extLst>
              <a:ext uri="{FF2B5EF4-FFF2-40B4-BE49-F238E27FC236}">
                <a16:creationId xmlns:a16="http://schemas.microsoft.com/office/drawing/2014/main" id="{AE0419B9-FCA2-CEC3-29F3-494C660F5787}"/>
              </a:ext>
            </a:extLst>
          </p:cNvPr>
          <p:cNvGraphicFramePr/>
          <p:nvPr>
            <p:extLst>
              <p:ext uri="{D42A27DB-BD31-4B8C-83A1-F6EECF244321}">
                <p14:modId xmlns:p14="http://schemas.microsoft.com/office/powerpoint/2010/main" val="4265261068"/>
              </p:ext>
            </p:extLst>
          </p:nvPr>
        </p:nvGraphicFramePr>
        <p:xfrm>
          <a:off x="758496" y="2416679"/>
          <a:ext cx="10422760" cy="3586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1971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A4CD-181F-BCEA-99B6-714B44DD4CEA}"/>
              </a:ext>
            </a:extLst>
          </p:cNvPr>
          <p:cNvSpPr>
            <a:spLocks noGrp="1"/>
          </p:cNvSpPr>
          <p:nvPr>
            <p:ph type="title"/>
          </p:nvPr>
        </p:nvSpPr>
        <p:spPr>
          <a:xfrm>
            <a:off x="2231136" y="964692"/>
            <a:ext cx="7729728" cy="1188720"/>
          </a:xfrm>
          <a:solidFill>
            <a:srgbClr val="FFFFFF"/>
          </a:solidFill>
          <a:ln>
            <a:solidFill>
              <a:srgbClr val="404040"/>
            </a:solidFill>
          </a:ln>
        </p:spPr>
        <p:txBody>
          <a:bodyPr vert="horz" lIns="182880" tIns="182880" rIns="182880" bIns="182880" rtlCol="0" anchor="ctr">
            <a:normAutofit/>
          </a:bodyPr>
          <a:lstStyle/>
          <a:p>
            <a:r>
              <a:rPr lang="en-US" i="0">
                <a:solidFill>
                  <a:srgbClr val="262626"/>
                </a:solidFill>
                <a:effectLst/>
              </a:rPr>
              <a:t>4. Encouraging Purchase</a:t>
            </a:r>
            <a:endParaRPr lang="en-US">
              <a:solidFill>
                <a:srgbClr val="262626"/>
              </a:solidFill>
            </a:endParaRPr>
          </a:p>
        </p:txBody>
      </p:sp>
      <p:graphicFrame>
        <p:nvGraphicFramePr>
          <p:cNvPr id="5" name="TextBox 2">
            <a:extLst>
              <a:ext uri="{FF2B5EF4-FFF2-40B4-BE49-F238E27FC236}">
                <a16:creationId xmlns:a16="http://schemas.microsoft.com/office/drawing/2014/main" id="{6122535D-5650-F33F-2380-15CF8D942587}"/>
              </a:ext>
            </a:extLst>
          </p:cNvPr>
          <p:cNvGraphicFramePr/>
          <p:nvPr>
            <p:extLst>
              <p:ext uri="{D42A27DB-BD31-4B8C-83A1-F6EECF244321}">
                <p14:modId xmlns:p14="http://schemas.microsoft.com/office/powerpoint/2010/main" val="3434923324"/>
              </p:ext>
            </p:extLst>
          </p:nvPr>
        </p:nvGraphicFramePr>
        <p:xfrm>
          <a:off x="851338" y="2454674"/>
          <a:ext cx="10217808" cy="3438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6608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BE8FD-2C45-77C4-AB87-B2D6289644FC}"/>
              </a:ext>
            </a:extLst>
          </p:cNvPr>
          <p:cNvSpPr>
            <a:spLocks noGrp="1"/>
          </p:cNvSpPr>
          <p:nvPr>
            <p:ph type="title"/>
          </p:nvPr>
        </p:nvSpPr>
        <p:spPr>
          <a:xfrm>
            <a:off x="2231136" y="964692"/>
            <a:ext cx="7729728" cy="1188720"/>
          </a:xfrm>
          <a:solidFill>
            <a:srgbClr val="FFFFFF"/>
          </a:solidFill>
          <a:ln>
            <a:solidFill>
              <a:srgbClr val="404040"/>
            </a:solidFill>
          </a:ln>
        </p:spPr>
        <p:txBody>
          <a:bodyPr vert="horz" lIns="182880" tIns="182880" rIns="182880" bIns="182880" rtlCol="0" anchor="ctr">
            <a:normAutofit/>
          </a:bodyPr>
          <a:lstStyle/>
          <a:p>
            <a:r>
              <a:rPr lang="en-US" i="0">
                <a:solidFill>
                  <a:srgbClr val="262626"/>
                </a:solidFill>
                <a:effectLst/>
              </a:rPr>
              <a:t>5. Encouraging Additional Purchases</a:t>
            </a:r>
            <a:endParaRPr lang="en-US">
              <a:solidFill>
                <a:srgbClr val="262626"/>
              </a:solidFill>
            </a:endParaRPr>
          </a:p>
        </p:txBody>
      </p:sp>
      <p:graphicFrame>
        <p:nvGraphicFramePr>
          <p:cNvPr id="5" name="TextBox 2">
            <a:extLst>
              <a:ext uri="{FF2B5EF4-FFF2-40B4-BE49-F238E27FC236}">
                <a16:creationId xmlns:a16="http://schemas.microsoft.com/office/drawing/2014/main" id="{B3EF3ED7-E86D-FE9B-5321-5D0C7DA72180}"/>
              </a:ext>
            </a:extLst>
          </p:cNvPr>
          <p:cNvGraphicFramePr/>
          <p:nvPr>
            <p:extLst>
              <p:ext uri="{D42A27DB-BD31-4B8C-83A1-F6EECF244321}">
                <p14:modId xmlns:p14="http://schemas.microsoft.com/office/powerpoint/2010/main" val="330000934"/>
              </p:ext>
            </p:extLst>
          </p:nvPr>
        </p:nvGraphicFramePr>
        <p:xfrm>
          <a:off x="961697" y="2317530"/>
          <a:ext cx="10265103" cy="3815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686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4213D-9D67-E7D1-A3DE-CC362071F4CD}"/>
              </a:ext>
            </a:extLst>
          </p:cNvPr>
          <p:cNvSpPr>
            <a:spLocks noGrp="1"/>
          </p:cNvSpPr>
          <p:nvPr>
            <p:ph type="title"/>
          </p:nvPr>
        </p:nvSpPr>
        <p:spPr>
          <a:xfrm>
            <a:off x="804672" y="978776"/>
            <a:ext cx="5925310" cy="1174991"/>
          </a:xfrm>
        </p:spPr>
        <p:txBody>
          <a:bodyPr vert="horz" lIns="182880" tIns="182880" rIns="182880" bIns="182880" rtlCol="0" anchor="ctr">
            <a:normAutofit/>
          </a:bodyPr>
          <a:lstStyle/>
          <a:p>
            <a:r>
              <a:rPr lang="en-US" sz="2400" dirty="0">
                <a:solidFill>
                  <a:srgbClr val="262626"/>
                </a:solidFill>
              </a:rPr>
              <a:t>Product or Service Description</a:t>
            </a:r>
          </a:p>
        </p:txBody>
      </p:sp>
      <p:sp>
        <p:nvSpPr>
          <p:cNvPr id="3" name="TextBox 2">
            <a:extLst>
              <a:ext uri="{FF2B5EF4-FFF2-40B4-BE49-F238E27FC236}">
                <a16:creationId xmlns:a16="http://schemas.microsoft.com/office/drawing/2014/main" id="{E7EE0320-B26E-CDBD-E1C3-1D554B9A34D7}"/>
              </a:ext>
            </a:extLst>
          </p:cNvPr>
          <p:cNvSpPr txBox="1"/>
          <p:nvPr/>
        </p:nvSpPr>
        <p:spPr>
          <a:xfrm>
            <a:off x="804672" y="2640692"/>
            <a:ext cx="5925310" cy="3255252"/>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b="0" i="0" dirty="0">
                <a:solidFill>
                  <a:srgbClr val="374151"/>
                </a:solidFill>
                <a:effectLst/>
                <a:latin typeface="Söhne"/>
              </a:rPr>
              <a:t>BBLUA specializes in offering a curated collection of timeless and elegant clothing, catering to individuals seeking enduring style and exceptional quality. We provide dresses, suits, blouses, trousers, and accessories from renowned designers known for their craftsmanship and classic aesthetics. Our focus is on filling the gap in the fashion market for those who appreciate refined pieces that transcend trends. BBLUA addresses the need for classic fashion choices in a trend-dominated industry, providing customers with the means to embrace enduring elegance and exceptional craftsmanship.</a:t>
            </a:r>
            <a:endParaRPr lang="en-US" dirty="0">
              <a:solidFill>
                <a:schemeClr val="tx1">
                  <a:lumMod val="85000"/>
                  <a:lumOff val="15000"/>
                </a:schemeClr>
              </a:solidFill>
            </a:endParaRPr>
          </a:p>
        </p:txBody>
      </p:sp>
      <p:pic>
        <p:nvPicPr>
          <p:cNvPr id="5" name="Picture 4" descr="A person wearing a white blouse and a hat&#10;&#10;Description automatically generated">
            <a:extLst>
              <a:ext uri="{FF2B5EF4-FFF2-40B4-BE49-F238E27FC236}">
                <a16:creationId xmlns:a16="http://schemas.microsoft.com/office/drawing/2014/main" id="{F8D1F7F6-5B3B-0CDE-82A4-AB46883852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5264" r="16655"/>
          <a:stretch/>
        </p:blipFill>
        <p:spPr>
          <a:xfrm>
            <a:off x="7534654" y="10"/>
            <a:ext cx="4657345" cy="6857990"/>
          </a:xfrm>
          <a:prstGeom prst="rect">
            <a:avLst/>
          </a:prstGeom>
        </p:spPr>
      </p:pic>
    </p:spTree>
    <p:extLst>
      <p:ext uri="{BB962C8B-B14F-4D97-AF65-F5344CB8AC3E}">
        <p14:creationId xmlns:p14="http://schemas.microsoft.com/office/powerpoint/2010/main" val="1998619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FB9E-DE92-0037-E8DF-4500E6C8C45C}"/>
              </a:ext>
            </a:extLst>
          </p:cNvPr>
          <p:cNvSpPr>
            <a:spLocks noGrp="1"/>
          </p:cNvSpPr>
          <p:nvPr>
            <p:ph type="title"/>
          </p:nvPr>
        </p:nvSpPr>
        <p:spPr>
          <a:xfrm>
            <a:off x="2231136" y="964692"/>
            <a:ext cx="7729728" cy="1188720"/>
          </a:xfrm>
          <a:solidFill>
            <a:srgbClr val="FFFFFF"/>
          </a:solidFill>
          <a:ln>
            <a:solidFill>
              <a:srgbClr val="404040"/>
            </a:solidFill>
          </a:ln>
        </p:spPr>
        <p:txBody>
          <a:bodyPr vert="horz" lIns="182880" tIns="182880" rIns="182880" bIns="182880" rtlCol="0" anchor="ctr">
            <a:normAutofit/>
          </a:bodyPr>
          <a:lstStyle/>
          <a:p>
            <a:r>
              <a:rPr lang="en-US" i="0">
                <a:solidFill>
                  <a:srgbClr val="262626"/>
                </a:solidFill>
                <a:effectLst/>
              </a:rPr>
              <a:t>6. Ensuring Smooth Checkout</a:t>
            </a:r>
            <a:endParaRPr lang="en-US">
              <a:solidFill>
                <a:srgbClr val="262626"/>
              </a:solidFill>
            </a:endParaRPr>
          </a:p>
        </p:txBody>
      </p:sp>
      <p:graphicFrame>
        <p:nvGraphicFramePr>
          <p:cNvPr id="5" name="TextBox 2">
            <a:extLst>
              <a:ext uri="{FF2B5EF4-FFF2-40B4-BE49-F238E27FC236}">
                <a16:creationId xmlns:a16="http://schemas.microsoft.com/office/drawing/2014/main" id="{4FA8CA3A-0D2A-90F5-7245-981E15305A59}"/>
              </a:ext>
            </a:extLst>
          </p:cNvPr>
          <p:cNvGraphicFramePr/>
          <p:nvPr>
            <p:extLst>
              <p:ext uri="{D42A27DB-BD31-4B8C-83A1-F6EECF244321}">
                <p14:modId xmlns:p14="http://schemas.microsoft.com/office/powerpoint/2010/main" val="2331931532"/>
              </p:ext>
            </p:extLst>
          </p:nvPr>
        </p:nvGraphicFramePr>
        <p:xfrm>
          <a:off x="823311" y="2512301"/>
          <a:ext cx="10149489" cy="3888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52201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C554-D11E-56F3-C566-752C8587905E}"/>
              </a:ext>
            </a:extLst>
          </p:cNvPr>
          <p:cNvSpPr>
            <a:spLocks noGrp="1"/>
          </p:cNvSpPr>
          <p:nvPr>
            <p:ph type="title"/>
          </p:nvPr>
        </p:nvSpPr>
        <p:spPr>
          <a:xfrm>
            <a:off x="2231136" y="964692"/>
            <a:ext cx="7729728" cy="1188720"/>
          </a:xfrm>
          <a:prstGeom prst="rect">
            <a:avLst/>
          </a:prstGeom>
        </p:spPr>
        <p:txBody>
          <a:bodyPr vert="horz" lIns="182880" tIns="182880" rIns="182880" bIns="182880" rtlCol="0" anchor="ctr">
            <a:normAutofit/>
          </a:bodyPr>
          <a:lstStyle/>
          <a:p>
            <a:r>
              <a:rPr lang="en-US" i="0">
                <a:effectLst/>
              </a:rPr>
              <a:t>7. Post-Purchase Communication</a:t>
            </a:r>
            <a:endParaRPr lang="en-US"/>
          </a:p>
        </p:txBody>
      </p:sp>
      <p:sp>
        <p:nvSpPr>
          <p:cNvPr id="22" name="Rectangle 10">
            <a:extLst>
              <a:ext uri="{FF2B5EF4-FFF2-40B4-BE49-F238E27FC236}">
                <a16:creationId xmlns:a16="http://schemas.microsoft.com/office/drawing/2014/main" id="{1FC7451E-5017-42BA-B281-2F51E027B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5406" y="2743200"/>
            <a:ext cx="2445458" cy="2996827"/>
          </a:xfrm>
          <a:prstGeom prst="rect">
            <a:avLst/>
          </a:prstGeom>
          <a:noFill/>
          <a:ln w="31750" cap="sq">
            <a:solidFill>
              <a:schemeClr val="tx1">
                <a:alpha val="7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2">
            <a:extLst>
              <a:ext uri="{FF2B5EF4-FFF2-40B4-BE49-F238E27FC236}">
                <a16:creationId xmlns:a16="http://schemas.microsoft.com/office/drawing/2014/main" id="{A804B6F5-3877-40CC-A820-A7B691C81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2003" y="2906589"/>
            <a:ext cx="2112264" cy="26700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Email with solid fill">
            <a:extLst>
              <a:ext uri="{FF2B5EF4-FFF2-40B4-BE49-F238E27FC236}">
                <a16:creationId xmlns:a16="http://schemas.microsoft.com/office/drawing/2014/main" id="{23925769-F21D-A8CD-A531-1C2AF8A53A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6595" y="3350073"/>
            <a:ext cx="1783080" cy="1783080"/>
          </a:xfrm>
          <a:prstGeom prst="rect">
            <a:avLst/>
          </a:prstGeom>
        </p:spPr>
      </p:pic>
      <p:graphicFrame>
        <p:nvGraphicFramePr>
          <p:cNvPr id="5" name="TextBox 2">
            <a:extLst>
              <a:ext uri="{FF2B5EF4-FFF2-40B4-BE49-F238E27FC236}">
                <a16:creationId xmlns:a16="http://schemas.microsoft.com/office/drawing/2014/main" id="{753920FA-CE5B-1B12-6C42-48704383C525}"/>
              </a:ext>
            </a:extLst>
          </p:cNvPr>
          <p:cNvGraphicFramePr/>
          <p:nvPr>
            <p:extLst>
              <p:ext uri="{D42A27DB-BD31-4B8C-83A1-F6EECF244321}">
                <p14:modId xmlns:p14="http://schemas.microsoft.com/office/powerpoint/2010/main" val="3393528258"/>
              </p:ext>
            </p:extLst>
          </p:nvPr>
        </p:nvGraphicFramePr>
        <p:xfrm>
          <a:off x="2221992" y="2638044"/>
          <a:ext cx="4828030" cy="31019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24406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40A2-900F-F6E1-F816-FBF59B6E466D}"/>
              </a:ext>
            </a:extLst>
          </p:cNvPr>
          <p:cNvSpPr>
            <a:spLocks noGrp="1"/>
          </p:cNvSpPr>
          <p:nvPr>
            <p:ph type="title"/>
          </p:nvPr>
        </p:nvSpPr>
        <p:spPr>
          <a:xfrm>
            <a:off x="2231136" y="964692"/>
            <a:ext cx="7729728" cy="1188720"/>
          </a:xfrm>
        </p:spPr>
        <p:txBody>
          <a:bodyPr vert="horz" lIns="182880" tIns="182880" rIns="182880" bIns="182880" rtlCol="0" anchor="ctr">
            <a:normAutofit/>
          </a:bodyPr>
          <a:lstStyle/>
          <a:p>
            <a:r>
              <a:rPr lang="en-US"/>
              <a:t>Communication Timeline</a:t>
            </a:r>
          </a:p>
        </p:txBody>
      </p:sp>
      <p:graphicFrame>
        <p:nvGraphicFramePr>
          <p:cNvPr id="4" name="Diagram 3">
            <a:extLst>
              <a:ext uri="{FF2B5EF4-FFF2-40B4-BE49-F238E27FC236}">
                <a16:creationId xmlns:a16="http://schemas.microsoft.com/office/drawing/2014/main" id="{1A365448-B8C7-5D92-AB52-6AE4B343A807}"/>
              </a:ext>
            </a:extLst>
          </p:cNvPr>
          <p:cNvGraphicFramePr/>
          <p:nvPr>
            <p:extLst>
              <p:ext uri="{D42A27DB-BD31-4B8C-83A1-F6EECF244321}">
                <p14:modId xmlns:p14="http://schemas.microsoft.com/office/powerpoint/2010/main" val="4103833841"/>
              </p:ext>
            </p:extLst>
          </p:nvPr>
        </p:nvGraphicFramePr>
        <p:xfrm>
          <a:off x="2221992" y="2638044"/>
          <a:ext cx="4828030"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a:extLst>
              <a:ext uri="{FF2B5EF4-FFF2-40B4-BE49-F238E27FC236}">
                <a16:creationId xmlns:a16="http://schemas.microsoft.com/office/drawing/2014/main" id="{1FC7451E-5017-42BA-B281-2F51E027B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5406" y="2743200"/>
            <a:ext cx="2445458" cy="2996827"/>
          </a:xfrm>
          <a:prstGeom prst="rect">
            <a:avLst/>
          </a:prstGeom>
          <a:noFill/>
          <a:ln w="31750" cap="sq">
            <a:solidFill>
              <a:schemeClr val="tx1">
                <a:alpha val="7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804B6F5-3877-40CC-A820-A7B691C81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2003" y="2906589"/>
            <a:ext cx="2112264" cy="26700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ail Reply">
            <a:extLst>
              <a:ext uri="{FF2B5EF4-FFF2-40B4-BE49-F238E27FC236}">
                <a16:creationId xmlns:a16="http://schemas.microsoft.com/office/drawing/2014/main" id="{C29CC8F8-0B28-9688-D8A1-1C8EC80ED3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46595" y="3350073"/>
            <a:ext cx="1783080" cy="1783080"/>
          </a:xfrm>
          <a:prstGeom prst="rect">
            <a:avLst/>
          </a:prstGeom>
        </p:spPr>
      </p:pic>
    </p:spTree>
    <p:extLst>
      <p:ext uri="{BB962C8B-B14F-4D97-AF65-F5344CB8AC3E}">
        <p14:creationId xmlns:p14="http://schemas.microsoft.com/office/powerpoint/2010/main" val="16333691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D5E1-0FBF-DE6C-5A08-1A68F68A3BF4}"/>
              </a:ext>
            </a:extLst>
          </p:cNvPr>
          <p:cNvSpPr>
            <a:spLocks noGrp="1"/>
          </p:cNvSpPr>
          <p:nvPr>
            <p:ph type="title"/>
          </p:nvPr>
        </p:nvSpPr>
        <p:spPr>
          <a:xfrm>
            <a:off x="2407599" y="4892040"/>
            <a:ext cx="7729728" cy="1188720"/>
          </a:xfrm>
        </p:spPr>
        <p:txBody>
          <a:bodyPr vert="horz" lIns="274320" tIns="182880" rIns="274320" bIns="182880" rtlCol="0" anchorCtr="1">
            <a:normAutofit/>
          </a:bodyPr>
          <a:lstStyle/>
          <a:p>
            <a:r>
              <a:rPr lang="en-US"/>
              <a:t>E-commerce Platform</a:t>
            </a:r>
          </a:p>
        </p:txBody>
      </p:sp>
      <p:pic>
        <p:nvPicPr>
          <p:cNvPr id="7" name="Picture 6" descr="A close-up of a leaf&#10;&#10;Description automatically generated">
            <a:extLst>
              <a:ext uri="{FF2B5EF4-FFF2-40B4-BE49-F238E27FC236}">
                <a16:creationId xmlns:a16="http://schemas.microsoft.com/office/drawing/2014/main" id="{AF338E96-F975-D104-7837-A19E54B185BF}"/>
              </a:ext>
            </a:extLst>
          </p:cNvPr>
          <p:cNvPicPr>
            <a:picLocks noChangeAspect="1"/>
          </p:cNvPicPr>
          <p:nvPr/>
        </p:nvPicPr>
        <p:blipFill rotWithShape="1">
          <a:blip r:embed="rId2"/>
          <a:srcRect t="8722" b="18463"/>
          <a:stretch/>
        </p:blipFill>
        <p:spPr>
          <a:xfrm>
            <a:off x="20" y="10"/>
            <a:ext cx="12191980" cy="4571990"/>
          </a:xfrm>
          <a:prstGeom prst="rect">
            <a:avLst/>
          </a:prstGeom>
        </p:spPr>
      </p:pic>
    </p:spTree>
    <p:extLst>
      <p:ext uri="{BB962C8B-B14F-4D97-AF65-F5344CB8AC3E}">
        <p14:creationId xmlns:p14="http://schemas.microsoft.com/office/powerpoint/2010/main" val="2067942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4CAF4-2753-89F2-884C-D636E8237CDC}"/>
              </a:ext>
            </a:extLst>
          </p:cNvPr>
          <p:cNvSpPr>
            <a:spLocks noGrp="1"/>
          </p:cNvSpPr>
          <p:nvPr>
            <p:ph type="title"/>
          </p:nvPr>
        </p:nvSpPr>
        <p:spPr>
          <a:xfrm>
            <a:off x="5445496" y="978776"/>
            <a:ext cx="5925310" cy="1174991"/>
          </a:xfrm>
        </p:spPr>
        <p:txBody>
          <a:bodyPr vert="horz" lIns="182880" tIns="182880" rIns="182880" bIns="182880" rtlCol="0" anchor="ctr">
            <a:normAutofit/>
          </a:bodyPr>
          <a:lstStyle/>
          <a:p>
            <a:r>
              <a:rPr lang="en-US" sz="2400"/>
              <a:t>Squarespace</a:t>
            </a:r>
          </a:p>
        </p:txBody>
      </p:sp>
      <p:pic>
        <p:nvPicPr>
          <p:cNvPr id="3" name="Picture 2" descr="A collage of a person and person&#10;&#10;Description automatically generated">
            <a:extLst>
              <a:ext uri="{FF2B5EF4-FFF2-40B4-BE49-F238E27FC236}">
                <a16:creationId xmlns:a16="http://schemas.microsoft.com/office/drawing/2014/main" id="{E1D6E575-9CB8-108F-34C2-2D926C9D651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837473B0-CC2E-450A-ABE3-18F120FF3D39}">
                <a1611:picAttrSrcUrl xmlns:a1611="http://schemas.microsoft.com/office/drawing/2016/11/main" r:id="rId4"/>
              </a:ext>
            </a:extLst>
          </a:blip>
          <a:srcRect l="12935"/>
          <a:stretch/>
        </p:blipFill>
        <p:spPr>
          <a:xfrm>
            <a:off x="20" y="10"/>
            <a:ext cx="4657325" cy="6857990"/>
          </a:xfrm>
          <a:prstGeom prst="rect">
            <a:avLst/>
          </a:prstGeom>
        </p:spPr>
      </p:pic>
      <p:sp>
        <p:nvSpPr>
          <p:cNvPr id="5" name="TextBox 4">
            <a:extLst>
              <a:ext uri="{FF2B5EF4-FFF2-40B4-BE49-F238E27FC236}">
                <a16:creationId xmlns:a16="http://schemas.microsoft.com/office/drawing/2014/main" id="{2F1A5E9B-7F3A-AB9F-5075-8E37CEF0E28D}"/>
              </a:ext>
            </a:extLst>
          </p:cNvPr>
          <p:cNvSpPr txBox="1"/>
          <p:nvPr/>
        </p:nvSpPr>
        <p:spPr>
          <a:xfrm>
            <a:off x="5445496" y="2640692"/>
            <a:ext cx="5925310" cy="3255252"/>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en-US" sz="1400" b="0" i="0">
                <a:solidFill>
                  <a:schemeClr val="tx1">
                    <a:lumMod val="85000"/>
                    <a:lumOff val="15000"/>
                  </a:schemeClr>
                </a:solidFill>
                <a:effectLst/>
              </a:rPr>
              <a:t>Choosing Squarespace as the e-commerce platform for BBLUA is primarily driven by its user-friendly interface, elegant design templates, and the smooth integration of e-commerce features. Squarespace offers a variety of options for customization, allowing us to create an online store that not only looks visually appealing but also functions seamlessly. With this platform, we have access to tools that are essential for managing our inventory, processing orders efficiently, and effectively interacting with our customers.</a:t>
            </a:r>
          </a:p>
          <a:p>
            <a:pPr marL="285750" indent="-228600" defTabSz="914400">
              <a:lnSpc>
                <a:spcPct val="90000"/>
              </a:lnSpc>
              <a:spcBef>
                <a:spcPts val="1000"/>
              </a:spcBef>
              <a:buClr>
                <a:schemeClr val="accent2"/>
              </a:buClr>
              <a:buFont typeface="Arial" panose="020B0604020202020204" pitchFamily="34" charset="0"/>
              <a:buChar char="•"/>
            </a:pPr>
            <a:r>
              <a:rPr lang="en-US" sz="1400" b="0" i="0">
                <a:solidFill>
                  <a:schemeClr val="tx1">
                    <a:lumMod val="85000"/>
                    <a:lumOff val="15000"/>
                  </a:schemeClr>
                </a:solidFill>
                <a:effectLst/>
              </a:rPr>
              <a:t>Squarespace offers a range of pricing plans, including Business, Basic Commerce, and Advanced Commerce options. These plans come with monthly costs that fall between $18 and $40 when paid on an annual basis. The higher-tier plans offer additional advanced e-commerce features like recovering abandoned carts and enabling gift card usage, among other benefits. The decision regarding the plan to choose will be based on BBLUA's specific requirements and growth expectations.</a:t>
            </a:r>
            <a:endParaRPr lang="en-US" sz="1400">
              <a:solidFill>
                <a:schemeClr val="tx1">
                  <a:lumMod val="85000"/>
                  <a:lumOff val="15000"/>
                </a:schemeClr>
              </a:solidFill>
            </a:endParaRPr>
          </a:p>
        </p:txBody>
      </p:sp>
      <p:sp>
        <p:nvSpPr>
          <p:cNvPr id="4" name="TextBox 3">
            <a:extLst>
              <a:ext uri="{FF2B5EF4-FFF2-40B4-BE49-F238E27FC236}">
                <a16:creationId xmlns:a16="http://schemas.microsoft.com/office/drawing/2014/main" id="{10D0B7F1-78AC-9588-5060-CD91B6D08095}"/>
              </a:ext>
            </a:extLst>
          </p:cNvPr>
          <p:cNvSpPr txBox="1"/>
          <p:nvPr/>
        </p:nvSpPr>
        <p:spPr>
          <a:xfrm>
            <a:off x="2202827" y="6657945"/>
            <a:ext cx="245451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blog.roboforex.com/blog/2021/05/11/squarespace-inc-dpo-a-website-for-dummi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4179745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EF71-E0C9-781E-A38E-BB099384FDE1}"/>
              </a:ext>
            </a:extLst>
          </p:cNvPr>
          <p:cNvSpPr>
            <a:spLocks noGrp="1"/>
          </p:cNvSpPr>
          <p:nvPr>
            <p:ph type="title"/>
          </p:nvPr>
        </p:nvSpPr>
        <p:spPr>
          <a:xfrm>
            <a:off x="6438122" y="964692"/>
            <a:ext cx="4793758" cy="1188720"/>
          </a:xfrm>
        </p:spPr>
        <p:txBody>
          <a:bodyPr vert="horz" lIns="182880" tIns="182880" rIns="182880" bIns="182880" rtlCol="0" anchor="ctr">
            <a:normAutofit/>
          </a:bodyPr>
          <a:lstStyle/>
          <a:p>
            <a:r>
              <a:rPr lang="en-US" dirty="0"/>
              <a:t>Store organization </a:t>
            </a:r>
          </a:p>
        </p:txBody>
      </p:sp>
      <p:sp>
        <p:nvSpPr>
          <p:cNvPr id="18" name="Rectangle 17">
            <a:extLst>
              <a:ext uri="{FF2B5EF4-FFF2-40B4-BE49-F238E27FC236}">
                <a16:creationId xmlns:a16="http://schemas.microsoft.com/office/drawing/2014/main" id="{6077C1E2-0334-4E54-85C9-E517CFEE6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4A2CDD7-A8EF-4E81-AA02-7A80EABD8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phone&#10;&#10;Description automatically generated">
            <a:extLst>
              <a:ext uri="{FF2B5EF4-FFF2-40B4-BE49-F238E27FC236}">
                <a16:creationId xmlns:a16="http://schemas.microsoft.com/office/drawing/2014/main" id="{3134DF1A-4130-19E4-A604-0C059BE4106E}"/>
              </a:ext>
            </a:extLst>
          </p:cNvPr>
          <p:cNvPicPr>
            <a:picLocks noChangeAspect="1"/>
          </p:cNvPicPr>
          <p:nvPr/>
        </p:nvPicPr>
        <p:blipFill>
          <a:blip r:embed="rId2"/>
          <a:stretch>
            <a:fillRect/>
          </a:stretch>
        </p:blipFill>
        <p:spPr>
          <a:xfrm>
            <a:off x="467172" y="754980"/>
            <a:ext cx="2880360" cy="2808350"/>
          </a:xfrm>
          <a:prstGeom prst="rect">
            <a:avLst/>
          </a:prstGeom>
        </p:spPr>
      </p:pic>
      <p:sp>
        <p:nvSpPr>
          <p:cNvPr id="22" name="Rectangle 21">
            <a:extLst>
              <a:ext uri="{FF2B5EF4-FFF2-40B4-BE49-F238E27FC236}">
                <a16:creationId xmlns:a16="http://schemas.microsoft.com/office/drawing/2014/main" id="{7F1377C0-F2D0-4AAE-B8F0-1D9412AF7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1731"/>
            <a:ext cx="2111317" cy="206586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06710C9-8981-4908-A713-2A4BD1322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83" y="4157447"/>
            <a:ext cx="3206709" cy="2378820"/>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680A5C7-40B5-4195-B464-4490E1A26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2548467"/>
            <a:ext cx="2111317" cy="28726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tore">
            <a:extLst>
              <a:ext uri="{FF2B5EF4-FFF2-40B4-BE49-F238E27FC236}">
                <a16:creationId xmlns:a16="http://schemas.microsoft.com/office/drawing/2014/main" id="{CD3D669B-F2E9-7CF7-404F-0950FD9771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8150" y="3092945"/>
            <a:ext cx="1783661" cy="1783661"/>
          </a:xfrm>
          <a:prstGeom prst="rect">
            <a:avLst/>
          </a:prstGeom>
        </p:spPr>
      </p:pic>
      <p:sp>
        <p:nvSpPr>
          <p:cNvPr id="3" name="TextBox 2">
            <a:extLst>
              <a:ext uri="{FF2B5EF4-FFF2-40B4-BE49-F238E27FC236}">
                <a16:creationId xmlns:a16="http://schemas.microsoft.com/office/drawing/2014/main" id="{8F8AF253-E259-9413-F982-DCC4863E64F4}"/>
              </a:ext>
            </a:extLst>
          </p:cNvPr>
          <p:cNvSpPr txBox="1"/>
          <p:nvPr/>
        </p:nvSpPr>
        <p:spPr>
          <a:xfrm>
            <a:off x="6438122" y="2475145"/>
            <a:ext cx="4793757" cy="3409259"/>
          </a:xfrm>
          <a:prstGeom prst="rect">
            <a:avLst/>
          </a:prstGeom>
        </p:spPr>
        <p:txBody>
          <a:bodyPr vert="horz" lIns="91440" tIns="45720" rIns="91440" bIns="45720" rtlCol="0">
            <a:normAutofit/>
          </a:bodyPr>
          <a:lstStyle/>
          <a:p>
            <a:pPr indent="-228600" defTabSz="914400">
              <a:lnSpc>
                <a:spcPct val="90000"/>
              </a:lnSpc>
              <a:spcBef>
                <a:spcPts val="1000"/>
              </a:spcBef>
              <a:buClr>
                <a:schemeClr val="accent2"/>
              </a:buClr>
              <a:buFont typeface="Arial" panose="020B0604020202020204" pitchFamily="34" charset="0"/>
              <a:buChar char="•"/>
            </a:pPr>
            <a:r>
              <a:rPr lang="en-US" sz="1100" b="0" i="0" dirty="0">
                <a:solidFill>
                  <a:schemeClr val="tx1">
                    <a:lumMod val="85000"/>
                    <a:lumOff val="15000"/>
                  </a:schemeClr>
                </a:solidFill>
                <a:effectLst/>
              </a:rPr>
              <a:t>The BBLUA e-commerce store will feature a well-organized layout to enhance user experience and streamline navigation. The store will have two main categories: "Accessories" and "Clothing," catering to those seeking refined fashion solutions. Each category will be further subdivided into subcategories for ease of browsing.</a:t>
            </a:r>
          </a:p>
          <a:p>
            <a:pPr indent="-228600" defTabSz="914400">
              <a:lnSpc>
                <a:spcPct val="90000"/>
              </a:lnSpc>
              <a:spcBef>
                <a:spcPts val="1000"/>
              </a:spcBef>
              <a:buClr>
                <a:schemeClr val="accent2"/>
              </a:buClr>
              <a:buFont typeface="Arial" panose="020B0604020202020204" pitchFamily="34" charset="0"/>
              <a:buChar char="•"/>
            </a:pPr>
            <a:r>
              <a:rPr lang="en-US" sz="1100" b="1" i="0" dirty="0">
                <a:solidFill>
                  <a:schemeClr val="tx1">
                    <a:lumMod val="85000"/>
                    <a:lumOff val="15000"/>
                  </a:schemeClr>
                </a:solidFill>
                <a:effectLst/>
              </a:rPr>
              <a:t>Accessories Category:</a:t>
            </a:r>
            <a:endParaRPr lang="en-US" sz="1100" b="0" i="0" dirty="0">
              <a:solidFill>
                <a:schemeClr val="tx1">
                  <a:lumMod val="85000"/>
                  <a:lumOff val="15000"/>
                </a:schemeClr>
              </a:solidFill>
              <a:effectLst/>
            </a:endParaRPr>
          </a:p>
          <a:p>
            <a:pPr marL="742950" lvl="1" indent="-228600" defTabSz="914400">
              <a:lnSpc>
                <a:spcPct val="90000"/>
              </a:lnSpc>
              <a:spcBef>
                <a:spcPts val="1000"/>
              </a:spcBef>
              <a:buClr>
                <a:schemeClr val="accent2"/>
              </a:buClr>
              <a:buFont typeface="Arial" panose="020B0604020202020204" pitchFamily="34" charset="0"/>
              <a:buChar char="•"/>
            </a:pPr>
            <a:r>
              <a:rPr lang="en-US" sz="1100" b="0" i="0" dirty="0">
                <a:solidFill>
                  <a:schemeClr val="tx1">
                    <a:lumMod val="85000"/>
                    <a:lumOff val="15000"/>
                  </a:schemeClr>
                </a:solidFill>
                <a:effectLst/>
              </a:rPr>
              <a:t>Subcategories: Handbags, Jewelry, Scarves, Belts</a:t>
            </a:r>
          </a:p>
          <a:p>
            <a:pPr marL="742950" lvl="1" indent="-228600" defTabSz="914400">
              <a:lnSpc>
                <a:spcPct val="90000"/>
              </a:lnSpc>
              <a:spcBef>
                <a:spcPts val="1000"/>
              </a:spcBef>
              <a:buClr>
                <a:schemeClr val="accent2"/>
              </a:buClr>
              <a:buFont typeface="Arial" panose="020B0604020202020204" pitchFamily="34" charset="0"/>
              <a:buChar char="•"/>
            </a:pPr>
            <a:r>
              <a:rPr lang="en-US" sz="1100" b="0" i="0" dirty="0">
                <a:solidFill>
                  <a:schemeClr val="tx1">
                    <a:lumMod val="85000"/>
                    <a:lumOff val="15000"/>
                  </a:schemeClr>
                </a:solidFill>
                <a:effectLst/>
              </a:rPr>
              <a:t>Products: Exquisite handbags, elegant jewelry pieces, luxurious scarves, and sophisticated belts.</a:t>
            </a:r>
          </a:p>
          <a:p>
            <a:pPr indent="-228600" defTabSz="914400">
              <a:lnSpc>
                <a:spcPct val="90000"/>
              </a:lnSpc>
              <a:spcBef>
                <a:spcPts val="1000"/>
              </a:spcBef>
              <a:buClr>
                <a:schemeClr val="accent2"/>
              </a:buClr>
              <a:buFont typeface="Arial" panose="020B0604020202020204" pitchFamily="34" charset="0"/>
              <a:buChar char="•"/>
            </a:pPr>
            <a:r>
              <a:rPr lang="en-US" sz="1100" b="1" i="0" dirty="0">
                <a:solidFill>
                  <a:schemeClr val="tx1">
                    <a:lumMod val="85000"/>
                    <a:lumOff val="15000"/>
                  </a:schemeClr>
                </a:solidFill>
                <a:effectLst/>
              </a:rPr>
              <a:t>Clothing Category:</a:t>
            </a:r>
            <a:endParaRPr lang="en-US" sz="1100" b="0" i="0" dirty="0">
              <a:solidFill>
                <a:schemeClr val="tx1">
                  <a:lumMod val="85000"/>
                  <a:lumOff val="15000"/>
                </a:schemeClr>
              </a:solidFill>
              <a:effectLst/>
            </a:endParaRPr>
          </a:p>
          <a:p>
            <a:pPr marL="742950" lvl="1" indent="-228600" defTabSz="914400">
              <a:lnSpc>
                <a:spcPct val="90000"/>
              </a:lnSpc>
              <a:spcBef>
                <a:spcPts val="1000"/>
              </a:spcBef>
              <a:buClr>
                <a:schemeClr val="accent2"/>
              </a:buClr>
              <a:buFont typeface="Arial" panose="020B0604020202020204" pitchFamily="34" charset="0"/>
              <a:buChar char="•"/>
            </a:pPr>
            <a:r>
              <a:rPr lang="en-US" sz="1100" b="0" i="0" dirty="0">
                <a:solidFill>
                  <a:schemeClr val="tx1">
                    <a:lumMod val="85000"/>
                    <a:lumOff val="15000"/>
                  </a:schemeClr>
                </a:solidFill>
                <a:effectLst/>
              </a:rPr>
              <a:t>Subcategories: Dresses, Suits, Blouses, Skirts</a:t>
            </a:r>
          </a:p>
          <a:p>
            <a:pPr marL="742950" lvl="1" indent="-228600" defTabSz="914400">
              <a:lnSpc>
                <a:spcPct val="90000"/>
              </a:lnSpc>
              <a:spcBef>
                <a:spcPts val="1000"/>
              </a:spcBef>
              <a:buClr>
                <a:schemeClr val="accent2"/>
              </a:buClr>
              <a:buFont typeface="Arial" panose="020B0604020202020204" pitchFamily="34" charset="0"/>
              <a:buChar char="•"/>
            </a:pPr>
            <a:r>
              <a:rPr lang="en-US" sz="1100" b="0" i="0" dirty="0">
                <a:solidFill>
                  <a:schemeClr val="tx1">
                    <a:lumMod val="85000"/>
                    <a:lumOff val="15000"/>
                  </a:schemeClr>
                </a:solidFill>
                <a:effectLst/>
              </a:rPr>
              <a:t>Products: Timeless dresses for various occasions, tailored suits for a professional look, elegant blouses, and classic skirts.</a:t>
            </a:r>
            <a:br>
              <a:rPr lang="en-US" sz="1100" b="0" i="0" dirty="0">
                <a:solidFill>
                  <a:schemeClr val="tx1">
                    <a:lumMod val="85000"/>
                    <a:lumOff val="15000"/>
                  </a:schemeClr>
                </a:solidFill>
                <a:effectLst/>
              </a:rPr>
            </a:br>
            <a:endParaRPr lang="en-US" sz="1100" b="0" i="0" dirty="0">
              <a:solidFill>
                <a:schemeClr val="tx1">
                  <a:lumMod val="85000"/>
                  <a:lumOff val="15000"/>
                </a:schemeClr>
              </a:solidFill>
              <a:effectLst/>
            </a:endParaRPr>
          </a:p>
          <a:p>
            <a:pPr indent="-228600" defTabSz="914400">
              <a:lnSpc>
                <a:spcPct val="90000"/>
              </a:lnSpc>
              <a:spcBef>
                <a:spcPts val="1000"/>
              </a:spcBef>
              <a:buClr>
                <a:schemeClr val="accent2"/>
              </a:buClr>
              <a:buFont typeface="Arial" panose="020B0604020202020204" pitchFamily="34" charset="0"/>
              <a:buChar char="•"/>
            </a:pPr>
            <a:endParaRPr lang="en-US" sz="1100" dirty="0">
              <a:solidFill>
                <a:schemeClr val="tx1">
                  <a:lumMod val="85000"/>
                  <a:lumOff val="15000"/>
                </a:schemeClr>
              </a:solidFill>
            </a:endParaRPr>
          </a:p>
        </p:txBody>
      </p:sp>
    </p:spTree>
    <p:extLst>
      <p:ext uri="{BB962C8B-B14F-4D97-AF65-F5344CB8AC3E}">
        <p14:creationId xmlns:p14="http://schemas.microsoft.com/office/powerpoint/2010/main" val="27567597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close-up of a leaf&#10;&#10;Description automatically generated">
            <a:extLst>
              <a:ext uri="{FF2B5EF4-FFF2-40B4-BE49-F238E27FC236}">
                <a16:creationId xmlns:a16="http://schemas.microsoft.com/office/drawing/2014/main" id="{E9F26B5F-2608-9E76-4575-ADA9C3A6AA77}"/>
              </a:ext>
            </a:extLst>
          </p:cNvPr>
          <p:cNvPicPr>
            <a:picLocks noChangeAspect="1"/>
          </p:cNvPicPr>
          <p:nvPr/>
        </p:nvPicPr>
        <p:blipFill rotWithShape="1">
          <a:blip r:embed="rId2">
            <a:duotone>
              <a:schemeClr val="accent2">
                <a:shade val="45000"/>
                <a:satMod val="135000"/>
              </a:schemeClr>
              <a:prstClr val="white"/>
            </a:duotone>
            <a:alphaModFix amt="70000"/>
          </a:blip>
          <a:srcRect r="8444"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927A83-8EC1-0566-15FD-DC3587F688A3}"/>
              </a:ext>
            </a:extLst>
          </p:cNvPr>
          <p:cNvSpPr>
            <a:spLocks noGrp="1"/>
          </p:cNvSpPr>
          <p:nvPr>
            <p:ph type="title"/>
          </p:nvPr>
        </p:nvSpPr>
        <p:spPr>
          <a:xfrm>
            <a:off x="1600200" y="2386744"/>
            <a:ext cx="8991600" cy="1645920"/>
          </a:xfrm>
        </p:spPr>
        <p:txBody>
          <a:bodyPr vert="horz" lIns="274320" tIns="182880" rIns="274320" bIns="182880" rtlCol="0" anchor="ctr" anchorCtr="1">
            <a:normAutofit/>
          </a:bodyPr>
          <a:lstStyle/>
          <a:p>
            <a:r>
              <a:rPr lang="en-US" sz="3800">
                <a:solidFill>
                  <a:srgbClr val="262626"/>
                </a:solidFill>
              </a:rPr>
              <a:t>Supporting the Sales Funnel</a:t>
            </a:r>
          </a:p>
        </p:txBody>
      </p:sp>
      <p:sp>
        <p:nvSpPr>
          <p:cNvPr id="5" name="TextBox 4">
            <a:extLst>
              <a:ext uri="{FF2B5EF4-FFF2-40B4-BE49-F238E27FC236}">
                <a16:creationId xmlns:a16="http://schemas.microsoft.com/office/drawing/2014/main" id="{8B1EBF4B-A825-6616-97E8-008F74E3CB02}"/>
              </a:ext>
            </a:extLst>
          </p:cNvPr>
          <p:cNvSpPr txBox="1"/>
          <p:nvPr/>
        </p:nvSpPr>
        <p:spPr>
          <a:xfrm>
            <a:off x="183061" y="5867865"/>
            <a:ext cx="5651682" cy="8154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marR="0" indent="-285750">
              <a:lnSpc>
                <a:spcPct val="114000"/>
              </a:lnSpc>
              <a:spcBef>
                <a:spcPts val="0"/>
              </a:spcBef>
              <a:spcAft>
                <a:spcPts val="900"/>
              </a:spcAft>
              <a:buFont typeface="Courier New" panose="02070309020205020404" pitchFamily="49" charset="0"/>
              <a:buChar char="o"/>
            </a:pPr>
            <a:r>
              <a:rPr lang="en-US" sz="1800" b="1" dirty="0">
                <a:effectLst/>
                <a:ea typeface="Calibri" panose="020F0502020204030204" pitchFamily="34" charset="0"/>
                <a:cs typeface="Times New Roman" panose="02020603050405020304" pitchFamily="18" charset="0"/>
              </a:rPr>
              <a:t>Link: </a:t>
            </a:r>
            <a:r>
              <a:rPr lang="en-US" sz="1800" u="sng" spc="25" dirty="0">
                <a:solidFill>
                  <a:schemeClr val="accent2">
                    <a:lumMod val="60000"/>
                    <a:lumOff val="40000"/>
                  </a:schemeClr>
                </a:solidFill>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swordfish-haddock-x5er.squarespace.com</a:t>
            </a:r>
            <a:endParaRPr lang="en-US" sz="1800" dirty="0">
              <a:solidFill>
                <a:schemeClr val="accent2">
                  <a:lumMod val="60000"/>
                  <a:lumOff val="40000"/>
                </a:schemeClr>
              </a:solidFill>
              <a:effectLst/>
              <a:ea typeface="Calibri" panose="020F0502020204030204" pitchFamily="34" charset="0"/>
              <a:cs typeface="Times New Roman" panose="02020603050405020304" pitchFamily="18" charset="0"/>
            </a:endParaRPr>
          </a:p>
          <a:p>
            <a:pPr marL="285750" marR="0" indent="-285750">
              <a:lnSpc>
                <a:spcPct val="114000"/>
              </a:lnSpc>
              <a:spcBef>
                <a:spcPts val="0"/>
              </a:spcBef>
              <a:spcAft>
                <a:spcPts val="900"/>
              </a:spcAft>
              <a:buFont typeface="Courier New" panose="02070309020205020404" pitchFamily="49" charset="0"/>
              <a:buChar char="o"/>
            </a:pPr>
            <a:r>
              <a:rPr lang="en-US" sz="1800" b="1" dirty="0">
                <a:effectLst/>
                <a:ea typeface="Calibri" panose="020F0502020204030204" pitchFamily="34" charset="0"/>
                <a:cs typeface="Times New Roman" panose="02020603050405020304" pitchFamily="18" charset="0"/>
              </a:rPr>
              <a:t>Password: </a:t>
            </a:r>
            <a:r>
              <a:rPr lang="en-US" sz="1800" b="1" dirty="0">
                <a:solidFill>
                  <a:srgbClr val="A5A5A5"/>
                </a:solidFill>
                <a:effectLst/>
                <a:ea typeface="Calibri" panose="020F0502020204030204" pitchFamily="34" charset="0"/>
                <a:cs typeface="Times New Roman" panose="02020603050405020304" pitchFamily="18" charset="0"/>
              </a:rPr>
              <a:t>BbLUA2023!</a:t>
            </a: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1934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C1BF-D520-B841-245C-AB96F878F1A9}"/>
              </a:ext>
            </a:extLst>
          </p:cNvPr>
          <p:cNvSpPr>
            <a:spLocks noGrp="1"/>
          </p:cNvSpPr>
          <p:nvPr>
            <p:ph type="title"/>
          </p:nvPr>
        </p:nvSpPr>
        <p:spPr>
          <a:xfrm>
            <a:off x="8012634" y="754725"/>
            <a:ext cx="3787480" cy="1204704"/>
          </a:xfrm>
        </p:spPr>
        <p:txBody>
          <a:bodyPr vert="horz" lIns="274320" tIns="182880" rIns="274320" bIns="182880" rtlCol="0" anchor="ctr" anchorCtr="1">
            <a:normAutofit/>
          </a:bodyPr>
          <a:lstStyle/>
          <a:p>
            <a:r>
              <a:rPr lang="en-US" dirty="0">
                <a:solidFill>
                  <a:srgbClr val="262626"/>
                </a:solidFill>
              </a:rPr>
              <a:t>About BBLUA</a:t>
            </a:r>
          </a:p>
        </p:txBody>
      </p:sp>
      <p:sp>
        <p:nvSpPr>
          <p:cNvPr id="17" name="Rectangle 8">
            <a:extLst>
              <a:ext uri="{FF2B5EF4-FFF2-40B4-BE49-F238E27FC236}">
                <a16:creationId xmlns:a16="http://schemas.microsoft.com/office/drawing/2014/main" id="{2DF9E7BA-65F7-4AF6-86CF-C93F5B917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72E2AA0A-3C61-401F-A30B-A7F591D09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book&#10;&#10;Description automatically generated">
            <a:extLst>
              <a:ext uri="{FF2B5EF4-FFF2-40B4-BE49-F238E27FC236}">
                <a16:creationId xmlns:a16="http://schemas.microsoft.com/office/drawing/2014/main" id="{6A6A50B2-EF6B-0CA4-559F-135BC12369FD}"/>
              </a:ext>
            </a:extLst>
          </p:cNvPr>
          <p:cNvPicPr>
            <a:picLocks noChangeAspect="1"/>
          </p:cNvPicPr>
          <p:nvPr/>
        </p:nvPicPr>
        <p:blipFill rotWithShape="1">
          <a:blip r:embed="rId2"/>
          <a:srcRect l="20035" r="-3" b="-3"/>
          <a:stretch/>
        </p:blipFill>
        <p:spPr>
          <a:xfrm>
            <a:off x="1113201" y="1122807"/>
            <a:ext cx="5925312" cy="4297680"/>
          </a:xfrm>
          <a:prstGeom prst="rect">
            <a:avLst/>
          </a:prstGeom>
        </p:spPr>
      </p:pic>
      <p:sp>
        <p:nvSpPr>
          <p:cNvPr id="10" name="TextBox 9">
            <a:extLst>
              <a:ext uri="{FF2B5EF4-FFF2-40B4-BE49-F238E27FC236}">
                <a16:creationId xmlns:a16="http://schemas.microsoft.com/office/drawing/2014/main" id="{07D23AA9-5518-D3F9-4314-2CE6078FC526}"/>
              </a:ext>
            </a:extLst>
          </p:cNvPr>
          <p:cNvSpPr txBox="1"/>
          <p:nvPr/>
        </p:nvSpPr>
        <p:spPr>
          <a:xfrm>
            <a:off x="8012635" y="2413337"/>
            <a:ext cx="3787480" cy="203132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“About Us” page </a:t>
            </a:r>
            <a:r>
              <a:rPr lang="en-US" b="0" i="0" dirty="0">
                <a:solidFill>
                  <a:srgbClr val="374151"/>
                </a:solidFill>
                <a:effectLst/>
              </a:rPr>
              <a:t>will offer visitors insights into the brand's mission, values, and the story behind its establishment. This page will help build a connection between the brand and its audience, fostering a sense of authenticity and trust.</a:t>
            </a:r>
            <a:endParaRPr lang="en-US" dirty="0"/>
          </a:p>
        </p:txBody>
      </p:sp>
    </p:spTree>
    <p:extLst>
      <p:ext uri="{BB962C8B-B14F-4D97-AF65-F5344CB8AC3E}">
        <p14:creationId xmlns:p14="http://schemas.microsoft.com/office/powerpoint/2010/main" val="3025448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FE4E-465B-64DB-AD1D-0A1F811851D3}"/>
              </a:ext>
            </a:extLst>
          </p:cNvPr>
          <p:cNvSpPr>
            <a:spLocks noGrp="1"/>
          </p:cNvSpPr>
          <p:nvPr>
            <p:ph type="title"/>
          </p:nvPr>
        </p:nvSpPr>
        <p:spPr>
          <a:xfrm>
            <a:off x="8165918" y="640080"/>
            <a:ext cx="3677738" cy="1417193"/>
          </a:xfrm>
        </p:spPr>
        <p:txBody>
          <a:bodyPr vert="horz" lIns="274320" tIns="182880" rIns="274320" bIns="182880" rtlCol="0" anchor="ctr" anchorCtr="1">
            <a:normAutofit/>
          </a:bodyPr>
          <a:lstStyle/>
          <a:p>
            <a:r>
              <a:rPr lang="en-US" dirty="0">
                <a:solidFill>
                  <a:srgbClr val="262626"/>
                </a:solidFill>
              </a:rPr>
              <a:t>Landing page</a:t>
            </a:r>
          </a:p>
        </p:txBody>
      </p:sp>
      <p:sp>
        <p:nvSpPr>
          <p:cNvPr id="7" name="Rectangle 8">
            <a:extLst>
              <a:ext uri="{FF2B5EF4-FFF2-40B4-BE49-F238E27FC236}">
                <a16:creationId xmlns:a16="http://schemas.microsoft.com/office/drawing/2014/main" id="{2DF9E7BA-65F7-4AF6-86CF-C93F5B917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2E2AA0A-3C61-401F-A30B-A7F591D09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leaf with white text&#10;&#10;Description automatically generated">
            <a:extLst>
              <a:ext uri="{FF2B5EF4-FFF2-40B4-BE49-F238E27FC236}">
                <a16:creationId xmlns:a16="http://schemas.microsoft.com/office/drawing/2014/main" id="{5870478B-8A23-E8AE-0490-A268CBD21541}"/>
              </a:ext>
            </a:extLst>
          </p:cNvPr>
          <p:cNvPicPr>
            <a:picLocks noChangeAspect="1"/>
          </p:cNvPicPr>
          <p:nvPr/>
        </p:nvPicPr>
        <p:blipFill rotWithShape="1">
          <a:blip r:embed="rId2"/>
          <a:srcRect l="9500" r="9500"/>
          <a:stretch/>
        </p:blipFill>
        <p:spPr>
          <a:xfrm>
            <a:off x="1113201" y="1122807"/>
            <a:ext cx="5925312" cy="4297680"/>
          </a:xfrm>
          <a:prstGeom prst="rect">
            <a:avLst/>
          </a:prstGeom>
        </p:spPr>
      </p:pic>
      <p:sp>
        <p:nvSpPr>
          <p:cNvPr id="5" name="TextBox 4">
            <a:extLst>
              <a:ext uri="{FF2B5EF4-FFF2-40B4-BE49-F238E27FC236}">
                <a16:creationId xmlns:a16="http://schemas.microsoft.com/office/drawing/2014/main" id="{A85F3FEC-BBAF-1AE0-F333-A5E2D59BA97F}"/>
              </a:ext>
            </a:extLst>
          </p:cNvPr>
          <p:cNvSpPr txBox="1"/>
          <p:nvPr/>
        </p:nvSpPr>
        <p:spPr>
          <a:xfrm>
            <a:off x="8165918" y="2551837"/>
            <a:ext cx="3677738" cy="175432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r>
              <a:rPr lang="en-US" dirty="0"/>
              <a:t>Landing page CTA: The CTA on the landing page is displayed as “Make It Yours” button, which will encourage visitors to brows the collections.</a:t>
            </a:r>
          </a:p>
          <a:p>
            <a:endParaRPr lang="en-US" dirty="0"/>
          </a:p>
        </p:txBody>
      </p:sp>
    </p:spTree>
    <p:extLst>
      <p:ext uri="{BB962C8B-B14F-4D97-AF65-F5344CB8AC3E}">
        <p14:creationId xmlns:p14="http://schemas.microsoft.com/office/powerpoint/2010/main" val="1842501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2E288-7495-C40E-B74B-7C0DF014F70D}"/>
              </a:ext>
            </a:extLst>
          </p:cNvPr>
          <p:cNvSpPr>
            <a:spLocks noGrp="1"/>
          </p:cNvSpPr>
          <p:nvPr>
            <p:ph type="title"/>
          </p:nvPr>
        </p:nvSpPr>
        <p:spPr>
          <a:xfrm>
            <a:off x="804672" y="964692"/>
            <a:ext cx="5894832" cy="1188720"/>
          </a:xfrm>
        </p:spPr>
        <p:txBody>
          <a:bodyPr vert="horz" lIns="182880" tIns="182880" rIns="182880" bIns="182880" rtlCol="0" anchor="ctr">
            <a:normAutofit/>
          </a:bodyPr>
          <a:lstStyle/>
          <a:p>
            <a:r>
              <a:rPr lang="en-US">
                <a:solidFill>
                  <a:srgbClr val="262626"/>
                </a:solidFill>
              </a:rPr>
              <a:t>Product Customization</a:t>
            </a:r>
          </a:p>
        </p:txBody>
      </p:sp>
      <p:sp>
        <p:nvSpPr>
          <p:cNvPr id="3" name="TextBox 2">
            <a:extLst>
              <a:ext uri="{FF2B5EF4-FFF2-40B4-BE49-F238E27FC236}">
                <a16:creationId xmlns:a16="http://schemas.microsoft.com/office/drawing/2014/main" id="{EAD4C30D-66D8-86DA-CB2A-C63C791EC838}"/>
              </a:ext>
            </a:extLst>
          </p:cNvPr>
          <p:cNvSpPr txBox="1"/>
          <p:nvPr/>
        </p:nvSpPr>
        <p:spPr>
          <a:xfrm>
            <a:off x="803244" y="2638044"/>
            <a:ext cx="5894832" cy="178881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defTabSz="914400">
              <a:spcBef>
                <a:spcPts val="1000"/>
              </a:spcBef>
              <a:buClr>
                <a:schemeClr val="accent2"/>
              </a:buClr>
            </a:pPr>
            <a:r>
              <a:rPr lang="en-US" b="0" i="0" dirty="0">
                <a:solidFill>
                  <a:schemeClr val="tx1">
                    <a:lumMod val="85000"/>
                    <a:lumOff val="15000"/>
                  </a:schemeClr>
                </a:solidFill>
                <a:effectLst/>
              </a:rPr>
              <a:t>Customers will have the option to select their preferred size, color, and quantity for the products they wish to purchase. This customization feature enhances the personal shopping experience and caters to individual preferences.</a:t>
            </a:r>
            <a:endParaRPr lang="en-US" dirty="0">
              <a:solidFill>
                <a:schemeClr val="tx1">
                  <a:lumMod val="85000"/>
                  <a:lumOff val="15000"/>
                </a:schemeClr>
              </a:solidFill>
            </a:endParaRPr>
          </a:p>
        </p:txBody>
      </p:sp>
      <p:sp>
        <p:nvSpPr>
          <p:cNvPr id="10" name="Rectangle 9">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person wearing a hat&#10;&#10;Description automatically generated">
            <a:extLst>
              <a:ext uri="{FF2B5EF4-FFF2-40B4-BE49-F238E27FC236}">
                <a16:creationId xmlns:a16="http://schemas.microsoft.com/office/drawing/2014/main" id="{AC7118F0-798D-3717-5778-47A3F225470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715890" y="1662537"/>
            <a:ext cx="3328416" cy="3540868"/>
          </a:xfrm>
          <a:prstGeom prst="rect">
            <a:avLst/>
          </a:prstGeom>
        </p:spPr>
      </p:pic>
    </p:spTree>
    <p:extLst>
      <p:ext uri="{BB962C8B-B14F-4D97-AF65-F5344CB8AC3E}">
        <p14:creationId xmlns:p14="http://schemas.microsoft.com/office/powerpoint/2010/main" val="2392431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ECB2-21EB-4F27-306B-EFBA1CCCEFAA}"/>
              </a:ext>
            </a:extLst>
          </p:cNvPr>
          <p:cNvSpPr>
            <a:spLocks noGrp="1"/>
          </p:cNvSpPr>
          <p:nvPr>
            <p:ph type="title"/>
          </p:nvPr>
        </p:nvSpPr>
        <p:spPr>
          <a:xfrm>
            <a:off x="2407599" y="4892040"/>
            <a:ext cx="7729728" cy="1188720"/>
          </a:xfrm>
        </p:spPr>
        <p:txBody>
          <a:bodyPr>
            <a:normAutofit/>
          </a:bodyPr>
          <a:lstStyle/>
          <a:p>
            <a:r>
              <a:rPr lang="en-US"/>
              <a:t>Marketing Analysis</a:t>
            </a:r>
          </a:p>
        </p:txBody>
      </p:sp>
      <p:pic>
        <p:nvPicPr>
          <p:cNvPr id="4" name="Picture 3" descr="A close-up of a leaf&#10;&#10;Description automatically generated">
            <a:extLst>
              <a:ext uri="{FF2B5EF4-FFF2-40B4-BE49-F238E27FC236}">
                <a16:creationId xmlns:a16="http://schemas.microsoft.com/office/drawing/2014/main" id="{3DF52A11-7E23-8F45-81AC-5F5A3224DEB6}"/>
              </a:ext>
            </a:extLst>
          </p:cNvPr>
          <p:cNvPicPr>
            <a:picLocks noChangeAspect="1"/>
          </p:cNvPicPr>
          <p:nvPr/>
        </p:nvPicPr>
        <p:blipFill rotWithShape="1">
          <a:blip r:embed="rId2"/>
          <a:srcRect t="8722" b="18463"/>
          <a:stretch/>
        </p:blipFill>
        <p:spPr>
          <a:xfrm>
            <a:off x="20" y="10"/>
            <a:ext cx="12191980" cy="4571990"/>
          </a:xfrm>
          <a:prstGeom prst="rect">
            <a:avLst/>
          </a:prstGeom>
        </p:spPr>
      </p:pic>
    </p:spTree>
    <p:extLst>
      <p:ext uri="{BB962C8B-B14F-4D97-AF65-F5344CB8AC3E}">
        <p14:creationId xmlns:p14="http://schemas.microsoft.com/office/powerpoint/2010/main" val="3726438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FE4E-465B-64DB-AD1D-0A1F811851D3}"/>
              </a:ext>
            </a:extLst>
          </p:cNvPr>
          <p:cNvSpPr>
            <a:spLocks noGrp="1"/>
          </p:cNvSpPr>
          <p:nvPr>
            <p:ph type="title"/>
          </p:nvPr>
        </p:nvSpPr>
        <p:spPr>
          <a:xfrm>
            <a:off x="7962718" y="640080"/>
            <a:ext cx="3851910" cy="1449977"/>
          </a:xfrm>
        </p:spPr>
        <p:txBody>
          <a:bodyPr vert="horz" lIns="274320" tIns="182880" rIns="274320" bIns="182880" rtlCol="0" anchor="ctr" anchorCtr="1">
            <a:normAutofit/>
          </a:bodyPr>
          <a:lstStyle/>
          <a:p>
            <a:r>
              <a:rPr lang="en-US" dirty="0">
                <a:solidFill>
                  <a:srgbClr val="262626"/>
                </a:solidFill>
              </a:rPr>
              <a:t>Customer Support </a:t>
            </a:r>
          </a:p>
        </p:txBody>
      </p:sp>
      <p:sp>
        <p:nvSpPr>
          <p:cNvPr id="19" name="Rectangle 18">
            <a:extLst>
              <a:ext uri="{FF2B5EF4-FFF2-40B4-BE49-F238E27FC236}">
                <a16:creationId xmlns:a16="http://schemas.microsoft.com/office/drawing/2014/main" id="{2DF9E7BA-65F7-4AF6-86CF-C93F5B917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2E2AA0A-3C61-401F-A30B-A7F591D09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white flower&#10;&#10;Description automatically generated">
            <a:extLst>
              <a:ext uri="{FF2B5EF4-FFF2-40B4-BE49-F238E27FC236}">
                <a16:creationId xmlns:a16="http://schemas.microsoft.com/office/drawing/2014/main" id="{ED02F502-4AB3-7CBA-EF3E-A4211A3F65FE}"/>
              </a:ext>
            </a:extLst>
          </p:cNvPr>
          <p:cNvPicPr>
            <a:picLocks noChangeAspect="1"/>
          </p:cNvPicPr>
          <p:nvPr/>
        </p:nvPicPr>
        <p:blipFill rotWithShape="1">
          <a:blip r:embed="rId2"/>
          <a:srcRect l="5281" r="15099" b="2"/>
          <a:stretch/>
        </p:blipFill>
        <p:spPr>
          <a:xfrm>
            <a:off x="1113201" y="1122807"/>
            <a:ext cx="5925312" cy="4297680"/>
          </a:xfrm>
          <a:prstGeom prst="rect">
            <a:avLst/>
          </a:prstGeom>
        </p:spPr>
      </p:pic>
      <p:sp>
        <p:nvSpPr>
          <p:cNvPr id="6" name="TextBox 5">
            <a:extLst>
              <a:ext uri="{FF2B5EF4-FFF2-40B4-BE49-F238E27FC236}">
                <a16:creationId xmlns:a16="http://schemas.microsoft.com/office/drawing/2014/main" id="{BF9FA53C-01E2-7B5E-0A03-A24E315EFE31}"/>
              </a:ext>
            </a:extLst>
          </p:cNvPr>
          <p:cNvSpPr txBox="1"/>
          <p:nvPr/>
        </p:nvSpPr>
        <p:spPr>
          <a:xfrm>
            <a:off x="8069943" y="2380343"/>
            <a:ext cx="3744685" cy="238034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0" i="0" dirty="0">
                <a:solidFill>
                  <a:srgbClr val="374151"/>
                </a:solidFill>
                <a:effectLst/>
              </a:rPr>
              <a:t>The "Customer Support" or "Contact" page will offer multiple channels for customers to get in touch, including a contact form, email address, and possibly a phone number. Providing exceptional customer support will foster trust and satisfaction among visitors.</a:t>
            </a:r>
            <a:endParaRPr lang="en-US" dirty="0"/>
          </a:p>
        </p:txBody>
      </p:sp>
    </p:spTree>
    <p:extLst>
      <p:ext uri="{BB962C8B-B14F-4D97-AF65-F5344CB8AC3E}">
        <p14:creationId xmlns:p14="http://schemas.microsoft.com/office/powerpoint/2010/main" val="14798773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FE4E-465B-64DB-AD1D-0A1F811851D3}"/>
              </a:ext>
            </a:extLst>
          </p:cNvPr>
          <p:cNvSpPr>
            <a:spLocks noGrp="1"/>
          </p:cNvSpPr>
          <p:nvPr>
            <p:ph type="title"/>
          </p:nvPr>
        </p:nvSpPr>
        <p:spPr>
          <a:xfrm>
            <a:off x="8194946" y="798268"/>
            <a:ext cx="3401967" cy="1132132"/>
          </a:xfrm>
        </p:spPr>
        <p:txBody>
          <a:bodyPr vert="horz" lIns="274320" tIns="182880" rIns="274320" bIns="182880" rtlCol="0" anchor="ctr" anchorCtr="1">
            <a:normAutofit fontScale="90000"/>
          </a:bodyPr>
          <a:lstStyle/>
          <a:p>
            <a:r>
              <a:rPr lang="en-US" dirty="0">
                <a:solidFill>
                  <a:srgbClr val="262626"/>
                </a:solidFill>
              </a:rPr>
              <a:t>Testimonial Page </a:t>
            </a:r>
          </a:p>
        </p:txBody>
      </p:sp>
      <p:sp>
        <p:nvSpPr>
          <p:cNvPr id="22" name="Rectangle 21">
            <a:extLst>
              <a:ext uri="{FF2B5EF4-FFF2-40B4-BE49-F238E27FC236}">
                <a16:creationId xmlns:a16="http://schemas.microsoft.com/office/drawing/2014/main" id="{2DF9E7BA-65F7-4AF6-86CF-C93F5B917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2E2AA0A-3C61-401F-A30B-A7F591D09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bsite&#10;&#10;Description automatically generated">
            <a:extLst>
              <a:ext uri="{FF2B5EF4-FFF2-40B4-BE49-F238E27FC236}">
                <a16:creationId xmlns:a16="http://schemas.microsoft.com/office/drawing/2014/main" id="{CD79B5D0-7BCD-11F2-56EF-9CAC71AC649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r="19000"/>
          <a:stretch/>
        </p:blipFill>
        <p:spPr>
          <a:xfrm>
            <a:off x="1113201" y="1122807"/>
            <a:ext cx="5925312" cy="4297680"/>
          </a:xfrm>
          <a:prstGeom prst="rect">
            <a:avLst/>
          </a:prstGeom>
        </p:spPr>
      </p:pic>
      <p:sp>
        <p:nvSpPr>
          <p:cNvPr id="6" name="TextBox 5">
            <a:extLst>
              <a:ext uri="{FF2B5EF4-FFF2-40B4-BE49-F238E27FC236}">
                <a16:creationId xmlns:a16="http://schemas.microsoft.com/office/drawing/2014/main" id="{0EF5F56A-2248-9125-AE95-999269EA4331}"/>
              </a:ext>
            </a:extLst>
          </p:cNvPr>
          <p:cNvSpPr txBox="1"/>
          <p:nvPr/>
        </p:nvSpPr>
        <p:spPr>
          <a:xfrm>
            <a:off x="8194947" y="2351314"/>
            <a:ext cx="3401967" cy="286232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b="0" i="0" dirty="0">
                <a:solidFill>
                  <a:srgbClr val="374151"/>
                </a:solidFill>
                <a:effectLst/>
              </a:rPr>
              <a:t>The "Testimonials" page will showcase genuine feedback from satisfied customers, highlighting their positive experiences with BBLUA's products and services. This page will further strengthen the brand's reputation and provide social proof to potential buyers.</a:t>
            </a:r>
          </a:p>
          <a:p>
            <a:br>
              <a:rPr lang="en-US" dirty="0"/>
            </a:br>
            <a:endParaRPr lang="en-US" dirty="0"/>
          </a:p>
        </p:txBody>
      </p:sp>
    </p:spTree>
    <p:extLst>
      <p:ext uri="{BB962C8B-B14F-4D97-AF65-F5344CB8AC3E}">
        <p14:creationId xmlns:p14="http://schemas.microsoft.com/office/powerpoint/2010/main" val="1984695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1300-81EE-8324-8F75-EAECDAB76FCE}"/>
              </a:ext>
            </a:extLst>
          </p:cNvPr>
          <p:cNvSpPr>
            <a:spLocks noGrp="1"/>
          </p:cNvSpPr>
          <p:nvPr>
            <p:ph type="title"/>
          </p:nvPr>
        </p:nvSpPr>
        <p:spPr>
          <a:xfrm>
            <a:off x="804672" y="978776"/>
            <a:ext cx="5925310" cy="1174991"/>
          </a:xfrm>
        </p:spPr>
        <p:txBody>
          <a:bodyPr vert="horz" lIns="182880" tIns="182880" rIns="182880" bIns="182880" rtlCol="0" anchor="ctr">
            <a:normAutofit/>
          </a:bodyPr>
          <a:lstStyle/>
          <a:p>
            <a:r>
              <a:rPr lang="en-US" sz="2400">
                <a:solidFill>
                  <a:srgbClr val="262626"/>
                </a:solidFill>
              </a:rPr>
              <a:t>Additional Features</a:t>
            </a:r>
          </a:p>
        </p:txBody>
      </p:sp>
      <p:sp>
        <p:nvSpPr>
          <p:cNvPr id="3" name="TextBox 2">
            <a:extLst>
              <a:ext uri="{FF2B5EF4-FFF2-40B4-BE49-F238E27FC236}">
                <a16:creationId xmlns:a16="http://schemas.microsoft.com/office/drawing/2014/main" id="{C1C6754E-C82E-50D6-2EAC-1C80EAE65715}"/>
              </a:ext>
            </a:extLst>
          </p:cNvPr>
          <p:cNvSpPr txBox="1"/>
          <p:nvPr/>
        </p:nvSpPr>
        <p:spPr>
          <a:xfrm>
            <a:off x="804672" y="2640692"/>
            <a:ext cx="5925310" cy="325525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indent="-228600" defTabSz="914400">
              <a:lnSpc>
                <a:spcPct val="90000"/>
              </a:lnSpc>
              <a:spcBef>
                <a:spcPts val="1000"/>
              </a:spcBef>
              <a:buClr>
                <a:schemeClr val="accent2"/>
              </a:buClr>
              <a:buFont typeface="Arial" panose="020B0604020202020204" pitchFamily="34" charset="0"/>
              <a:buChar char="•"/>
            </a:pPr>
            <a:r>
              <a:rPr lang="en-US" b="1" i="0" dirty="0">
                <a:solidFill>
                  <a:schemeClr val="tx1">
                    <a:lumMod val="85000"/>
                    <a:lumOff val="15000"/>
                  </a:schemeClr>
                </a:solidFill>
                <a:effectLst/>
              </a:rPr>
              <a:t>Blog Platform:</a:t>
            </a:r>
            <a:r>
              <a:rPr lang="en-US" b="0" i="0" dirty="0">
                <a:solidFill>
                  <a:schemeClr val="tx1">
                    <a:lumMod val="85000"/>
                    <a:lumOff val="15000"/>
                  </a:schemeClr>
                </a:solidFill>
                <a:effectLst/>
              </a:rPr>
              <a:t> BBLUA can create engaging and informative blog posts directly within the platform, connecting with its audience and providing valuable insights into classic fashion trends, styling tips, and industry news.</a:t>
            </a:r>
          </a:p>
          <a:p>
            <a:pPr indent="-228600" defTabSz="914400">
              <a:lnSpc>
                <a:spcPct val="90000"/>
              </a:lnSpc>
              <a:spcBef>
                <a:spcPts val="1000"/>
              </a:spcBef>
              <a:buClr>
                <a:schemeClr val="accent2"/>
              </a:buClr>
              <a:buFont typeface="Arial" panose="020B0604020202020204" pitchFamily="34" charset="0"/>
              <a:buChar char="•"/>
            </a:pPr>
            <a:r>
              <a:rPr lang="en-US" b="1" i="0" dirty="0">
                <a:solidFill>
                  <a:schemeClr val="tx1">
                    <a:lumMod val="85000"/>
                    <a:lumOff val="15000"/>
                  </a:schemeClr>
                </a:solidFill>
                <a:effectLst/>
              </a:rPr>
              <a:t>Image Galleries:</a:t>
            </a:r>
            <a:r>
              <a:rPr lang="en-US" b="0" i="0" dirty="0">
                <a:solidFill>
                  <a:schemeClr val="tx1">
                    <a:lumMod val="85000"/>
                    <a:lumOff val="15000"/>
                  </a:schemeClr>
                </a:solidFill>
                <a:effectLst/>
              </a:rPr>
              <a:t> BBLUA can showcase high-quality images of its products and fashion inspirations using image galleries, enhancing the visual appeal of the website.</a:t>
            </a:r>
          </a:p>
          <a:p>
            <a:pPr indent="-228600" defTabSz="914400">
              <a:lnSpc>
                <a:spcPct val="90000"/>
              </a:lnSpc>
              <a:spcBef>
                <a:spcPts val="1000"/>
              </a:spcBef>
              <a:buClr>
                <a:schemeClr val="accent2"/>
              </a:buClr>
              <a:buFont typeface="Arial" panose="020B0604020202020204" pitchFamily="34" charset="0"/>
              <a:buChar char="•"/>
            </a:pPr>
            <a:r>
              <a:rPr lang="en-US" b="1" i="0" dirty="0">
                <a:solidFill>
                  <a:schemeClr val="tx1">
                    <a:lumMod val="85000"/>
                    <a:lumOff val="15000"/>
                  </a:schemeClr>
                </a:solidFill>
                <a:effectLst/>
              </a:rPr>
              <a:t>Video Integration:</a:t>
            </a:r>
            <a:r>
              <a:rPr lang="en-US" b="0" i="0" dirty="0">
                <a:solidFill>
                  <a:schemeClr val="tx1">
                    <a:lumMod val="85000"/>
                    <a:lumOff val="15000"/>
                  </a:schemeClr>
                </a:solidFill>
                <a:effectLst/>
              </a:rPr>
              <a:t> If BBLUA plans to incorporate videos, Squarespace allows seamless integration of video content to enhance the visitor experience and convey brand messages effectively.</a:t>
            </a:r>
          </a:p>
          <a:p>
            <a:pPr indent="-228600" defTabSz="914400">
              <a:lnSpc>
                <a:spcPct val="90000"/>
              </a:lnSpc>
              <a:spcBef>
                <a:spcPts val="1000"/>
              </a:spcBef>
              <a:buClr>
                <a:schemeClr val="accent2"/>
              </a:buClr>
              <a:buFont typeface="Arial" panose="020B0604020202020204" pitchFamily="34" charset="0"/>
              <a:buChar char="•"/>
            </a:pPr>
            <a:endParaRPr lang="en-US" dirty="0">
              <a:solidFill>
                <a:schemeClr val="tx1">
                  <a:lumMod val="85000"/>
                  <a:lumOff val="15000"/>
                </a:schemeClr>
              </a:solidFill>
            </a:endParaRPr>
          </a:p>
        </p:txBody>
      </p:sp>
      <p:pic>
        <p:nvPicPr>
          <p:cNvPr id="5" name="Picture 4" descr="A person wearing a hat&#10;&#10;Description automatically generated">
            <a:extLst>
              <a:ext uri="{FF2B5EF4-FFF2-40B4-BE49-F238E27FC236}">
                <a16:creationId xmlns:a16="http://schemas.microsoft.com/office/drawing/2014/main" id="{F6D93ACF-D744-0B5B-F91A-ACC09CFA5CFF}"/>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r="1" b="16804"/>
          <a:stretch/>
        </p:blipFill>
        <p:spPr>
          <a:xfrm>
            <a:off x="7534654" y="10"/>
            <a:ext cx="4657345" cy="6857990"/>
          </a:xfrm>
          <a:prstGeom prst="rect">
            <a:avLst/>
          </a:prstGeom>
        </p:spPr>
      </p:pic>
    </p:spTree>
    <p:extLst>
      <p:ext uri="{BB962C8B-B14F-4D97-AF65-F5344CB8AC3E}">
        <p14:creationId xmlns:p14="http://schemas.microsoft.com/office/powerpoint/2010/main" val="38858518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05AC-B0B5-67C7-E58C-BE5B3F54C1C2}"/>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sz="2000"/>
              <a:t>Integrate with other content marketing plans</a:t>
            </a:r>
          </a:p>
        </p:txBody>
      </p:sp>
      <p:sp>
        <p:nvSpPr>
          <p:cNvPr id="10" name="Rectangle 9">
            <a:extLst>
              <a:ext uri="{FF2B5EF4-FFF2-40B4-BE49-F238E27FC236}">
                <a16:creationId xmlns:a16="http://schemas.microsoft.com/office/drawing/2014/main" id="{0358FD32-AA91-47A4-9758-8C172B306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6B5B18B-0170-4F1B-BF40-89BD5772C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shoes&#10;&#10;Description automatically generated">
            <a:extLst>
              <a:ext uri="{FF2B5EF4-FFF2-40B4-BE49-F238E27FC236}">
                <a16:creationId xmlns:a16="http://schemas.microsoft.com/office/drawing/2014/main" id="{804A6645-1B05-A1B2-5A59-BCCB60462DD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89846" y="1293275"/>
            <a:ext cx="6135330" cy="4279392"/>
          </a:xfrm>
          <a:prstGeom prst="rect">
            <a:avLst/>
          </a:prstGeom>
        </p:spPr>
      </p:pic>
      <p:sp>
        <p:nvSpPr>
          <p:cNvPr id="3" name="TextBox 2">
            <a:extLst>
              <a:ext uri="{FF2B5EF4-FFF2-40B4-BE49-F238E27FC236}">
                <a16:creationId xmlns:a16="http://schemas.microsoft.com/office/drawing/2014/main" id="{0A41BE48-1F57-24A2-6EE8-BEC2C655EBA3}"/>
              </a:ext>
            </a:extLst>
          </p:cNvPr>
          <p:cNvSpPr txBox="1"/>
          <p:nvPr/>
        </p:nvSpPr>
        <p:spPr>
          <a:xfrm>
            <a:off x="8311249" y="2638044"/>
            <a:ext cx="3063765" cy="3263206"/>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ormAutofit/>
          </a:bodyPr>
          <a:lstStyle/>
          <a:p>
            <a:pPr defTabSz="914400">
              <a:spcBef>
                <a:spcPts val="1000"/>
              </a:spcBef>
              <a:buClr>
                <a:schemeClr val="accent2"/>
              </a:buClr>
            </a:pPr>
            <a:r>
              <a:rPr lang="en-US" b="0" i="0" dirty="0">
                <a:solidFill>
                  <a:schemeClr val="tx1">
                    <a:lumMod val="85000"/>
                    <a:lumOff val="15000"/>
                  </a:schemeClr>
                </a:solidFill>
                <a:effectLst/>
              </a:rPr>
              <a:t>Squarespace easily connects with content marketing, allowing BBLUA to share blog posts on social media and in emails for broader reach. This, along with integrating product reviews and creating valuable content, helps BBLUA engage customers, build trust, and establish itself as a respected name for timeless fashion.</a:t>
            </a:r>
            <a:endParaRPr lang="en-US" dirty="0">
              <a:solidFill>
                <a:schemeClr val="tx1">
                  <a:lumMod val="85000"/>
                  <a:lumOff val="15000"/>
                </a:schemeClr>
              </a:solidFill>
            </a:endParaRPr>
          </a:p>
        </p:txBody>
      </p:sp>
    </p:spTree>
    <p:extLst>
      <p:ext uri="{BB962C8B-B14F-4D97-AF65-F5344CB8AC3E}">
        <p14:creationId xmlns:p14="http://schemas.microsoft.com/office/powerpoint/2010/main" val="41978473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8839-5163-FB11-4BFB-BE14EF76DE1C}"/>
              </a:ext>
            </a:extLst>
          </p:cNvPr>
          <p:cNvSpPr>
            <a:spLocks noGrp="1"/>
          </p:cNvSpPr>
          <p:nvPr>
            <p:ph type="title"/>
          </p:nvPr>
        </p:nvSpPr>
        <p:spPr>
          <a:xfrm>
            <a:off x="2407599" y="4892040"/>
            <a:ext cx="7729728" cy="1188720"/>
          </a:xfrm>
        </p:spPr>
        <p:txBody>
          <a:bodyPr>
            <a:normAutofit/>
          </a:bodyPr>
          <a:lstStyle/>
          <a:p>
            <a:r>
              <a:rPr lang="en-US"/>
              <a:t>The end</a:t>
            </a:r>
          </a:p>
        </p:txBody>
      </p:sp>
      <p:pic>
        <p:nvPicPr>
          <p:cNvPr id="6" name="Picture 5" descr="A close-up of a leaf&#10;&#10;Description automatically generated">
            <a:extLst>
              <a:ext uri="{FF2B5EF4-FFF2-40B4-BE49-F238E27FC236}">
                <a16:creationId xmlns:a16="http://schemas.microsoft.com/office/drawing/2014/main" id="{EF505EE7-D1BC-E4FF-4A52-04A0097AE5E5}"/>
              </a:ext>
            </a:extLst>
          </p:cNvPr>
          <p:cNvPicPr>
            <a:picLocks noChangeAspect="1"/>
          </p:cNvPicPr>
          <p:nvPr/>
        </p:nvPicPr>
        <p:blipFill rotWithShape="1">
          <a:blip r:embed="rId2"/>
          <a:srcRect t="8722" b="18463"/>
          <a:stretch/>
        </p:blipFill>
        <p:spPr>
          <a:xfrm>
            <a:off x="20" y="10"/>
            <a:ext cx="12191980" cy="4571990"/>
          </a:xfrm>
          <a:prstGeom prst="rect">
            <a:avLst/>
          </a:prstGeom>
        </p:spPr>
      </p:pic>
    </p:spTree>
    <p:extLst>
      <p:ext uri="{BB962C8B-B14F-4D97-AF65-F5344CB8AC3E}">
        <p14:creationId xmlns:p14="http://schemas.microsoft.com/office/powerpoint/2010/main" val="4226459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1DEA-070A-B89C-88E0-27CA75388E25}"/>
              </a:ext>
            </a:extLst>
          </p:cNvPr>
          <p:cNvSpPr>
            <a:spLocks noGrp="1"/>
          </p:cNvSpPr>
          <p:nvPr>
            <p:ph type="title"/>
          </p:nvPr>
        </p:nvSpPr>
        <p:spPr>
          <a:xfrm>
            <a:off x="804672" y="978776"/>
            <a:ext cx="4486656" cy="1174991"/>
          </a:xfrm>
        </p:spPr>
        <p:txBody>
          <a:bodyPr vert="horz" lIns="182880" tIns="182880" rIns="182880" bIns="182880" rtlCol="0" anchor="ctr" anchorCtr="1">
            <a:normAutofit/>
          </a:bodyPr>
          <a:lstStyle/>
          <a:p>
            <a:r>
              <a:rPr lang="en-US" sz="2400" dirty="0">
                <a:solidFill>
                  <a:srgbClr val="262626"/>
                </a:solidFill>
              </a:rPr>
              <a:t>Target Market </a:t>
            </a:r>
          </a:p>
        </p:txBody>
      </p:sp>
      <p:sp>
        <p:nvSpPr>
          <p:cNvPr id="13" name="TextBox 12">
            <a:extLst>
              <a:ext uri="{FF2B5EF4-FFF2-40B4-BE49-F238E27FC236}">
                <a16:creationId xmlns:a16="http://schemas.microsoft.com/office/drawing/2014/main" id="{5A238855-9254-20C5-F366-4C060778BF33}"/>
              </a:ext>
            </a:extLst>
          </p:cNvPr>
          <p:cNvSpPr txBox="1"/>
          <p:nvPr/>
        </p:nvSpPr>
        <p:spPr>
          <a:xfrm>
            <a:off x="804672" y="2640692"/>
            <a:ext cx="4486656" cy="3255252"/>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b="0" i="0" dirty="0">
                <a:solidFill>
                  <a:schemeClr val="tx1">
                    <a:lumMod val="85000"/>
                    <a:lumOff val="15000"/>
                  </a:schemeClr>
                </a:solidFill>
                <a:effectLst/>
              </a:rPr>
              <a:t>BBLUA targets individuals aged 22 to </a:t>
            </a:r>
            <a:r>
              <a:rPr lang="en-US" dirty="0">
                <a:solidFill>
                  <a:schemeClr val="tx1">
                    <a:lumMod val="85000"/>
                    <a:lumOff val="15000"/>
                  </a:schemeClr>
                </a:solidFill>
              </a:rPr>
              <a:t>75</a:t>
            </a:r>
            <a:r>
              <a:rPr lang="en-US" b="0" i="0" dirty="0">
                <a:solidFill>
                  <a:schemeClr val="tx1">
                    <a:lumMod val="85000"/>
                    <a:lumOff val="15000"/>
                  </a:schemeClr>
                </a:solidFill>
                <a:effectLst/>
              </a:rPr>
              <a:t> who appreciate sophistication, quality, and classic style. Professionals, socialites, and fashion-conscious individuals seeking versatile garments for various occasions comprise our core customer base.</a:t>
            </a:r>
            <a:endParaRPr lang="en-US" dirty="0">
              <a:solidFill>
                <a:schemeClr val="tx1">
                  <a:lumMod val="85000"/>
                  <a:lumOff val="15000"/>
                </a:schemeClr>
              </a:solidFill>
            </a:endParaRPr>
          </a:p>
        </p:txBody>
      </p:sp>
      <p:pic>
        <p:nvPicPr>
          <p:cNvPr id="12" name="Picture 11" descr="Woman in dramatic black hat">
            <a:extLst>
              <a:ext uri="{FF2B5EF4-FFF2-40B4-BE49-F238E27FC236}">
                <a16:creationId xmlns:a16="http://schemas.microsoft.com/office/drawing/2014/main" id="{05EEE2BB-5F99-4080-324F-1F8CD9876227}"/>
              </a:ext>
            </a:extLst>
          </p:cNvPr>
          <p:cNvPicPr>
            <a:picLocks noChangeAspect="1"/>
          </p:cNvPicPr>
          <p:nvPr/>
        </p:nvPicPr>
        <p:blipFill rotWithShape="1">
          <a:blip r:embed="rId2"/>
          <a:srcRect l="15917" r="17417"/>
          <a:stretch/>
        </p:blipFill>
        <p:spPr>
          <a:xfrm>
            <a:off x="6096000" y="10"/>
            <a:ext cx="6096000" cy="6857990"/>
          </a:xfrm>
          <a:prstGeom prst="rect">
            <a:avLst/>
          </a:prstGeom>
        </p:spPr>
      </p:pic>
    </p:spTree>
    <p:extLst>
      <p:ext uri="{BB962C8B-B14F-4D97-AF65-F5344CB8AC3E}">
        <p14:creationId xmlns:p14="http://schemas.microsoft.com/office/powerpoint/2010/main" val="3238581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60C4-4BC2-76A1-CF9F-4B32D2872833}"/>
              </a:ext>
            </a:extLst>
          </p:cNvPr>
          <p:cNvSpPr>
            <a:spLocks noGrp="1"/>
          </p:cNvSpPr>
          <p:nvPr>
            <p:ph type="title"/>
          </p:nvPr>
        </p:nvSpPr>
        <p:spPr>
          <a:xfrm>
            <a:off x="5381807" y="964692"/>
            <a:ext cx="5894832" cy="1188720"/>
          </a:xfrm>
        </p:spPr>
        <p:txBody>
          <a:bodyPr vert="horz" lIns="182880" tIns="182880" rIns="182880" bIns="182880" rtlCol="0" anchor="ctr">
            <a:normAutofit/>
          </a:bodyPr>
          <a:lstStyle/>
          <a:p>
            <a:r>
              <a:rPr lang="en-US" i="0" dirty="0">
                <a:solidFill>
                  <a:srgbClr val="262626"/>
                </a:solidFill>
                <a:effectLst/>
              </a:rPr>
              <a:t>User Persona 1</a:t>
            </a:r>
            <a:endParaRPr lang="en-US" dirty="0">
              <a:solidFill>
                <a:srgbClr val="262626"/>
              </a:solidFill>
            </a:endParaRPr>
          </a:p>
        </p:txBody>
      </p:sp>
      <p:sp>
        <p:nvSpPr>
          <p:cNvPr id="10" name="Rectangle 9">
            <a:extLst>
              <a:ext uri="{FF2B5EF4-FFF2-40B4-BE49-F238E27FC236}">
                <a16:creationId xmlns:a16="http://schemas.microsoft.com/office/drawing/2014/main" id="{C7EC7370-FF9F-4131-8812-2123F5D9D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315"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3377563-4FF6-4DD0-B84A-CFBB8D783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907"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person smiling&#10;&#10;Description automatically generated">
            <a:extLst>
              <a:ext uri="{FF2B5EF4-FFF2-40B4-BE49-F238E27FC236}">
                <a16:creationId xmlns:a16="http://schemas.microsoft.com/office/drawing/2014/main" id="{2759F10E-8055-EE5A-96C5-E73EABCAF78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27499" y="2153411"/>
            <a:ext cx="3657600" cy="2866768"/>
          </a:xfrm>
          <a:prstGeom prst="rect">
            <a:avLst/>
          </a:prstGeom>
        </p:spPr>
      </p:pic>
      <p:sp>
        <p:nvSpPr>
          <p:cNvPr id="3" name="TextBox 2">
            <a:extLst>
              <a:ext uri="{FF2B5EF4-FFF2-40B4-BE49-F238E27FC236}">
                <a16:creationId xmlns:a16="http://schemas.microsoft.com/office/drawing/2014/main" id="{BAC54679-9E29-5A5F-D761-C9C83EC561AF}"/>
              </a:ext>
            </a:extLst>
          </p:cNvPr>
          <p:cNvSpPr txBox="1"/>
          <p:nvPr/>
        </p:nvSpPr>
        <p:spPr>
          <a:xfrm>
            <a:off x="5380378" y="2638044"/>
            <a:ext cx="5963317" cy="3263206"/>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rPr>
              <a:t>Erika S is 31 years old office manager, </a:t>
            </a:r>
            <a:r>
              <a:rPr lang="en-US" i="0" dirty="0">
                <a:solidFill>
                  <a:srgbClr val="374151"/>
                </a:solidFill>
                <a:effectLst/>
              </a:rPr>
              <a:t>who thrives in organizational tasks and ensuring smooth operations. She enjoys her role in coordinating various office activities and maintains a professional demeanor. Her fashion choices reflect her need for versatility and a polished appearance. Erika prefers using her desktop computer for online shopping, making the most of her breaks at the office or evenings at home. The larger screen provides a better view of product details, and she appreciates the ability to compare options effectively.</a:t>
            </a:r>
            <a:endParaRPr lang="en-US" dirty="0">
              <a:solidFill>
                <a:schemeClr val="tx1">
                  <a:lumMod val="85000"/>
                  <a:lumOff val="15000"/>
                </a:schemeClr>
              </a:solidFill>
            </a:endParaRPr>
          </a:p>
        </p:txBody>
      </p:sp>
    </p:spTree>
    <p:extLst>
      <p:ext uri="{BB962C8B-B14F-4D97-AF65-F5344CB8AC3E}">
        <p14:creationId xmlns:p14="http://schemas.microsoft.com/office/powerpoint/2010/main" val="1477569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60C4-4BC2-76A1-CF9F-4B32D2872833}"/>
              </a:ext>
            </a:extLst>
          </p:cNvPr>
          <p:cNvSpPr>
            <a:spLocks noGrp="1"/>
          </p:cNvSpPr>
          <p:nvPr>
            <p:ph type="title"/>
          </p:nvPr>
        </p:nvSpPr>
        <p:spPr>
          <a:xfrm>
            <a:off x="5381807" y="964692"/>
            <a:ext cx="5894832" cy="1188720"/>
          </a:xfrm>
        </p:spPr>
        <p:txBody>
          <a:bodyPr vert="horz" lIns="182880" tIns="182880" rIns="182880" bIns="182880" rtlCol="0" anchor="ctr">
            <a:normAutofit/>
          </a:bodyPr>
          <a:lstStyle/>
          <a:p>
            <a:r>
              <a:rPr lang="en-US" i="0" dirty="0">
                <a:solidFill>
                  <a:srgbClr val="262626"/>
                </a:solidFill>
                <a:effectLst/>
              </a:rPr>
              <a:t>User Personas 2</a:t>
            </a:r>
            <a:endParaRPr lang="en-US" dirty="0">
              <a:solidFill>
                <a:srgbClr val="262626"/>
              </a:solidFill>
            </a:endParaRPr>
          </a:p>
        </p:txBody>
      </p:sp>
      <p:sp>
        <p:nvSpPr>
          <p:cNvPr id="10" name="Rectangle 9">
            <a:extLst>
              <a:ext uri="{FF2B5EF4-FFF2-40B4-BE49-F238E27FC236}">
                <a16:creationId xmlns:a16="http://schemas.microsoft.com/office/drawing/2014/main" id="{C7EC7370-FF9F-4131-8812-2123F5D9D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315"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3377563-4FF6-4DD0-B84A-CFBB8D783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907"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AC54679-9E29-5A5F-D761-C9C83EC561AF}"/>
              </a:ext>
            </a:extLst>
          </p:cNvPr>
          <p:cNvSpPr txBox="1"/>
          <p:nvPr/>
        </p:nvSpPr>
        <p:spPr>
          <a:xfrm>
            <a:off x="5380378" y="2638044"/>
            <a:ext cx="5963317" cy="3263206"/>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a:solidFill>
                  <a:schemeClr val="tx1">
                    <a:lumMod val="85000"/>
                    <a:lumOff val="15000"/>
                  </a:schemeClr>
                </a:solidFill>
              </a:rPr>
              <a:t>Maggie B is 55 years old writer</a:t>
            </a:r>
            <a:r>
              <a:rPr lang="en-US" i="0">
                <a:solidFill>
                  <a:srgbClr val="374151"/>
                </a:solidFill>
                <a:effectLst/>
              </a:rPr>
              <a:t> with a wealth of experience in her field. She has a passion for storytelling and spends her time working on novels, essays, and articles. Her writing style is reflective and insightful, often drawing from her life experiences. Maggie is accustomed to using her smartphone for various tasks, including shopping for clothing. She appreciates the convenience and simplicity of mobile shopping. As someone who values comfort and classic elegance, she seeks clothing that aligns with her mature yet creative style</a:t>
            </a:r>
            <a:r>
              <a:rPr lang="en-US">
                <a:solidFill>
                  <a:schemeClr val="tx1">
                    <a:lumMod val="85000"/>
                    <a:lumOff val="15000"/>
                  </a:schemeClr>
                </a:solidFill>
              </a:rPr>
              <a:t>. </a:t>
            </a:r>
            <a:endParaRPr lang="en-US" dirty="0">
              <a:solidFill>
                <a:schemeClr val="tx1">
                  <a:lumMod val="85000"/>
                  <a:lumOff val="15000"/>
                </a:schemeClr>
              </a:solidFill>
            </a:endParaRPr>
          </a:p>
        </p:txBody>
      </p:sp>
      <p:pic>
        <p:nvPicPr>
          <p:cNvPr id="6" name="Picture 5" descr="A person smiling at the camera&#10;&#10;Description automatically generated">
            <a:extLst>
              <a:ext uri="{FF2B5EF4-FFF2-40B4-BE49-F238E27FC236}">
                <a16:creationId xmlns:a16="http://schemas.microsoft.com/office/drawing/2014/main" id="{4A242E89-17D2-A184-658E-03F7FD41085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0814" t="6483" r="8703"/>
          <a:stretch/>
        </p:blipFill>
        <p:spPr>
          <a:xfrm>
            <a:off x="1327237" y="1989147"/>
            <a:ext cx="2928939" cy="2879706"/>
          </a:xfrm>
          <a:prstGeom prst="ellipse">
            <a:avLst/>
          </a:prstGeom>
        </p:spPr>
      </p:pic>
    </p:spTree>
    <p:extLst>
      <p:ext uri="{BB962C8B-B14F-4D97-AF65-F5344CB8AC3E}">
        <p14:creationId xmlns:p14="http://schemas.microsoft.com/office/powerpoint/2010/main" val="4138402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A4C0-37F7-294F-8D94-016CB3FB4D12}"/>
              </a:ext>
            </a:extLst>
          </p:cNvPr>
          <p:cNvSpPr>
            <a:spLocks noGrp="1"/>
          </p:cNvSpPr>
          <p:nvPr>
            <p:ph type="title"/>
          </p:nvPr>
        </p:nvSpPr>
        <p:spPr>
          <a:xfrm>
            <a:off x="804672" y="978776"/>
            <a:ext cx="4486656" cy="1174991"/>
          </a:xfrm>
        </p:spPr>
        <p:txBody>
          <a:bodyPr vert="horz" lIns="182880" tIns="182880" rIns="182880" bIns="182880" rtlCol="0" anchor="ctr">
            <a:normAutofit/>
          </a:bodyPr>
          <a:lstStyle/>
          <a:p>
            <a:r>
              <a:rPr lang="en-US" sz="2400" dirty="0">
                <a:solidFill>
                  <a:srgbClr val="262626"/>
                </a:solidFill>
              </a:rPr>
              <a:t>Competitors: ZARA</a:t>
            </a:r>
          </a:p>
        </p:txBody>
      </p:sp>
      <p:sp>
        <p:nvSpPr>
          <p:cNvPr id="3" name="TextBox 2">
            <a:extLst>
              <a:ext uri="{FF2B5EF4-FFF2-40B4-BE49-F238E27FC236}">
                <a16:creationId xmlns:a16="http://schemas.microsoft.com/office/drawing/2014/main" id="{76941E48-54E9-5AA1-093B-9A4C3D8D3E9C}"/>
              </a:ext>
            </a:extLst>
          </p:cNvPr>
          <p:cNvSpPr txBox="1"/>
          <p:nvPr/>
        </p:nvSpPr>
        <p:spPr>
          <a:xfrm>
            <a:off x="804672" y="2640692"/>
            <a:ext cx="4486656" cy="3255252"/>
          </a:xfrm>
          <a:prstGeom prst="rect">
            <a:avLst/>
          </a:prstGeom>
        </p:spPr>
        <p:txBody>
          <a:bodyPr vert="horz" lIns="91440" tIns="45720" rIns="91440" bIns="45720" rtlCol="0">
            <a:normAutofit/>
          </a:bodyPr>
          <a:lstStyle/>
          <a:p>
            <a:pPr defTabSz="914400">
              <a:lnSpc>
                <a:spcPct val="90000"/>
              </a:lnSpc>
              <a:spcBef>
                <a:spcPts val="1000"/>
              </a:spcBef>
              <a:buClr>
                <a:schemeClr val="accent2"/>
              </a:buClr>
            </a:pPr>
            <a:r>
              <a:rPr lang="en-US" sz="1300" b="1" i="0" dirty="0">
                <a:solidFill>
                  <a:schemeClr val="tx1">
                    <a:lumMod val="85000"/>
                    <a:lumOff val="15000"/>
                  </a:schemeClr>
                </a:solidFill>
                <a:effectLst/>
              </a:rPr>
              <a:t>Strengths</a:t>
            </a:r>
            <a:r>
              <a:rPr lang="en-US" sz="1300" b="0" i="0" dirty="0">
                <a:solidFill>
                  <a:schemeClr val="tx1">
                    <a:lumMod val="85000"/>
                    <a:lumOff val="15000"/>
                  </a:schemeClr>
                </a:solidFill>
                <a:effectLst/>
              </a:rPr>
              <a:t>: </a:t>
            </a:r>
          </a:p>
          <a:p>
            <a:pPr marL="57150" indent="-228600" defTabSz="914400">
              <a:lnSpc>
                <a:spcPct val="90000"/>
              </a:lnSpc>
              <a:spcBef>
                <a:spcPts val="1000"/>
              </a:spcBef>
              <a:buClr>
                <a:schemeClr val="accent2"/>
              </a:buClr>
              <a:buFont typeface="Arial" panose="020B0604020202020204" pitchFamily="34" charset="0"/>
              <a:buChar char="•"/>
            </a:pPr>
            <a:r>
              <a:rPr lang="en-US" sz="1300" b="0" i="0" dirty="0">
                <a:solidFill>
                  <a:schemeClr val="tx1">
                    <a:lumMod val="85000"/>
                    <a:lumOff val="15000"/>
                  </a:schemeClr>
                </a:solidFill>
                <a:effectLst/>
              </a:rPr>
              <a:t>Global Reach: ZARA's extensive global presence provides accessibility to a wide customer base.</a:t>
            </a:r>
          </a:p>
          <a:p>
            <a:pPr marL="57150" indent="-228600" defTabSz="914400">
              <a:lnSpc>
                <a:spcPct val="90000"/>
              </a:lnSpc>
              <a:spcBef>
                <a:spcPts val="1000"/>
              </a:spcBef>
              <a:buClr>
                <a:schemeClr val="accent2"/>
              </a:buClr>
              <a:buFont typeface="Arial" panose="020B0604020202020204" pitchFamily="34" charset="0"/>
              <a:buChar char="•"/>
            </a:pPr>
            <a:r>
              <a:rPr lang="en-US" sz="1300" b="0" i="0" dirty="0">
                <a:solidFill>
                  <a:schemeClr val="tx1">
                    <a:lumMod val="85000"/>
                    <a:lumOff val="15000"/>
                  </a:schemeClr>
                </a:solidFill>
                <a:effectLst/>
              </a:rPr>
              <a:t>Fast-Fashion Model: ZARA's quick production and distribution allow them to respond rapidly to current trends.</a:t>
            </a:r>
          </a:p>
          <a:p>
            <a:pPr marL="57150" indent="-228600" defTabSz="914400">
              <a:lnSpc>
                <a:spcPct val="90000"/>
              </a:lnSpc>
              <a:spcBef>
                <a:spcPts val="1000"/>
              </a:spcBef>
              <a:buClr>
                <a:schemeClr val="accent2"/>
              </a:buClr>
              <a:buFont typeface="Arial" panose="020B0604020202020204" pitchFamily="34" charset="0"/>
              <a:buChar char="•"/>
            </a:pPr>
            <a:r>
              <a:rPr lang="en-US" sz="1300" b="0" i="0" dirty="0">
                <a:solidFill>
                  <a:schemeClr val="tx1">
                    <a:lumMod val="85000"/>
                    <a:lumOff val="15000"/>
                  </a:schemeClr>
                </a:solidFill>
                <a:effectLst/>
              </a:rPr>
              <a:t>Affordability: Their competitive pricing attracts budget-conscious shoppers.</a:t>
            </a:r>
          </a:p>
          <a:p>
            <a:pPr defTabSz="914400">
              <a:lnSpc>
                <a:spcPct val="90000"/>
              </a:lnSpc>
              <a:spcBef>
                <a:spcPts val="1000"/>
              </a:spcBef>
              <a:buClr>
                <a:schemeClr val="accent2"/>
              </a:buClr>
            </a:pPr>
            <a:r>
              <a:rPr lang="en-US" sz="1300" b="1" i="0" dirty="0">
                <a:solidFill>
                  <a:schemeClr val="tx1">
                    <a:lumMod val="85000"/>
                    <a:lumOff val="15000"/>
                  </a:schemeClr>
                </a:solidFill>
                <a:effectLst/>
              </a:rPr>
              <a:t>Weaknesses:</a:t>
            </a:r>
            <a:r>
              <a:rPr lang="en-US" sz="1300" dirty="0">
                <a:solidFill>
                  <a:schemeClr val="tx1">
                    <a:lumMod val="85000"/>
                    <a:lumOff val="15000"/>
                  </a:schemeClr>
                </a:solidFill>
              </a:rPr>
              <a:t> </a:t>
            </a:r>
          </a:p>
          <a:p>
            <a:pPr indent="-228600" defTabSz="9144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rPr>
              <a:t>Quality Concerns: Rapid production can sometimes result in compromised quality.</a:t>
            </a:r>
          </a:p>
          <a:p>
            <a:pPr indent="-228600" defTabSz="914400">
              <a:lnSpc>
                <a:spcPct val="90000"/>
              </a:lnSpc>
              <a:spcBef>
                <a:spcPts val="1000"/>
              </a:spcBef>
              <a:buClr>
                <a:schemeClr val="accent2"/>
              </a:buClr>
              <a:buFont typeface="Arial" panose="020B0604020202020204" pitchFamily="34" charset="0"/>
              <a:buChar char="•"/>
            </a:pPr>
            <a:r>
              <a:rPr lang="en-US" sz="1300" dirty="0">
                <a:solidFill>
                  <a:schemeClr val="tx1">
                    <a:lumMod val="85000"/>
                    <a:lumOff val="15000"/>
                  </a:schemeClr>
                </a:solidFill>
              </a:rPr>
              <a:t>Lack of Timelessness: ZARA's focus on trends might not appeal to customers seeking classic and enduring styles.</a:t>
            </a:r>
          </a:p>
          <a:p>
            <a:pPr indent="-228600" defTabSz="914400">
              <a:lnSpc>
                <a:spcPct val="90000"/>
              </a:lnSpc>
              <a:spcBef>
                <a:spcPts val="1000"/>
              </a:spcBef>
              <a:buClr>
                <a:schemeClr val="accent2"/>
              </a:buClr>
              <a:buFont typeface="Arial" panose="020B0604020202020204" pitchFamily="34" charset="0"/>
              <a:buChar char="•"/>
            </a:pPr>
            <a:endParaRPr lang="en-US" sz="1300" b="1" i="0" dirty="0">
              <a:solidFill>
                <a:schemeClr val="tx1">
                  <a:lumMod val="85000"/>
                  <a:lumOff val="15000"/>
                </a:schemeClr>
              </a:solidFill>
              <a:effectLst/>
            </a:endParaRPr>
          </a:p>
        </p:txBody>
      </p:sp>
      <p:pic>
        <p:nvPicPr>
          <p:cNvPr id="7" name="Picture 6" descr="A store front with a sign&#10;&#10;Description automatically generated">
            <a:extLst>
              <a:ext uri="{FF2B5EF4-FFF2-40B4-BE49-F238E27FC236}">
                <a16:creationId xmlns:a16="http://schemas.microsoft.com/office/drawing/2014/main" id="{36924E9B-575A-E9E0-B7DF-F0ABEC51E6A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837473B0-CC2E-450A-ABE3-18F120FF3D39}">
                <a1611:picAttrSrcUrl xmlns:a1611="http://schemas.microsoft.com/office/drawing/2016/11/main" r:id="rId4"/>
              </a:ext>
            </a:extLst>
          </a:blip>
          <a:srcRect l="371" r="38740" b="-1"/>
          <a:stretch/>
        </p:blipFill>
        <p:spPr>
          <a:xfrm>
            <a:off x="6096000" y="10"/>
            <a:ext cx="6096000" cy="6857990"/>
          </a:xfrm>
          <a:prstGeom prst="rect">
            <a:avLst/>
          </a:prstGeom>
        </p:spPr>
      </p:pic>
      <p:sp>
        <p:nvSpPr>
          <p:cNvPr id="8" name="TextBox 7">
            <a:extLst>
              <a:ext uri="{FF2B5EF4-FFF2-40B4-BE49-F238E27FC236}">
                <a16:creationId xmlns:a16="http://schemas.microsoft.com/office/drawing/2014/main" id="{19242D5C-B312-25FF-B0F9-871400592327}"/>
              </a:ext>
            </a:extLst>
          </p:cNvPr>
          <p:cNvSpPr txBox="1"/>
          <p:nvPr/>
        </p:nvSpPr>
        <p:spPr>
          <a:xfrm>
            <a:off x="9900988" y="6657945"/>
            <a:ext cx="229101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jeepersmedia/18819382958/in/photolist-uF1fTY-9rFCKh-6fadZo-9jCsW9-Bph8M-dHK1bf-9jzoAr-pftYtP-7G6kZD-iJnxm-abMkGN-u1JWHH-abLYtN-abMbi7-abJAeT-abM2AN-abMa3S-abLZY5-abM2dW-abJe5z-abMqo3-abMpRh-abM1nC-abJ8ya-abJcNX-abM92E-abM4Jm-abMcN5-abJeZM-abJjxB-abJxTD-abJrH8-abMeJw-abJfz2-abMj51-abJuJB-abM7dU-abM3Wm-abJ8Wr-abMbJJ-abJy5X-abJkbt-abJdwa-4nMLD7-8bxX2T-dDcTpf-4Xg4Rr-rmfTM2-nQpJXw-abM8a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757982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A4C0-37F7-294F-8D94-016CB3FB4D12}"/>
              </a:ext>
            </a:extLst>
          </p:cNvPr>
          <p:cNvSpPr>
            <a:spLocks noGrp="1"/>
          </p:cNvSpPr>
          <p:nvPr>
            <p:ph type="title"/>
          </p:nvPr>
        </p:nvSpPr>
        <p:spPr>
          <a:xfrm>
            <a:off x="804672" y="978776"/>
            <a:ext cx="5925310" cy="1174991"/>
          </a:xfrm>
        </p:spPr>
        <p:txBody>
          <a:bodyPr vert="horz" lIns="182880" tIns="182880" rIns="182880" bIns="182880" rtlCol="0" anchor="ctr">
            <a:normAutofit/>
          </a:bodyPr>
          <a:lstStyle/>
          <a:p>
            <a:r>
              <a:rPr lang="en-US" sz="2400" dirty="0">
                <a:solidFill>
                  <a:srgbClr val="262626"/>
                </a:solidFill>
              </a:rPr>
              <a:t>Competitors: H&amp;M</a:t>
            </a:r>
          </a:p>
        </p:txBody>
      </p:sp>
      <p:sp>
        <p:nvSpPr>
          <p:cNvPr id="4" name="TextBox 3">
            <a:extLst>
              <a:ext uri="{FF2B5EF4-FFF2-40B4-BE49-F238E27FC236}">
                <a16:creationId xmlns:a16="http://schemas.microsoft.com/office/drawing/2014/main" id="{3610A52B-F5D2-F349-0E53-2486BDE0299F}"/>
              </a:ext>
            </a:extLst>
          </p:cNvPr>
          <p:cNvSpPr txBox="1"/>
          <p:nvPr/>
        </p:nvSpPr>
        <p:spPr>
          <a:xfrm>
            <a:off x="804672" y="2640692"/>
            <a:ext cx="5925310" cy="3255252"/>
          </a:xfrm>
          <a:prstGeom prst="rect">
            <a:avLst/>
          </a:prstGeom>
        </p:spPr>
        <p:txBody>
          <a:bodyPr vert="horz" lIns="91440" tIns="45720" rIns="91440" bIns="45720" rtlCol="0">
            <a:normAutofit/>
          </a:bodyPr>
          <a:lstStyle/>
          <a:p>
            <a:pPr defTabSz="914400">
              <a:lnSpc>
                <a:spcPct val="90000"/>
              </a:lnSpc>
              <a:spcBef>
                <a:spcPts val="1000"/>
              </a:spcBef>
              <a:buClr>
                <a:schemeClr val="accent2"/>
              </a:buClr>
            </a:pPr>
            <a:r>
              <a:rPr lang="en-US" sz="1400" b="1" i="0" dirty="0">
                <a:solidFill>
                  <a:schemeClr val="tx1">
                    <a:lumMod val="85000"/>
                    <a:lumOff val="15000"/>
                  </a:schemeClr>
                </a:solidFill>
                <a:effectLst/>
              </a:rPr>
              <a:t>Strengths: </a:t>
            </a:r>
          </a:p>
          <a:p>
            <a:pPr indent="-228600" defTabSz="914400">
              <a:lnSpc>
                <a:spcPct val="90000"/>
              </a:lnSpc>
              <a:spcBef>
                <a:spcPts val="1000"/>
              </a:spcBef>
              <a:buClr>
                <a:schemeClr val="accent2"/>
              </a:buClr>
              <a:buFont typeface="Arial" panose="020B0604020202020204" pitchFamily="34" charset="0"/>
              <a:buChar char="•"/>
            </a:pPr>
            <a:r>
              <a:rPr lang="en-US" sz="1400" b="0" i="0" dirty="0">
                <a:solidFill>
                  <a:schemeClr val="tx1">
                    <a:lumMod val="85000"/>
                    <a:lumOff val="15000"/>
                  </a:schemeClr>
                </a:solidFill>
                <a:effectLst/>
              </a:rPr>
              <a:t>Brand Collaborations: H&amp;M's partnerships with designers and celebrities enhance their brand appeal.</a:t>
            </a:r>
          </a:p>
          <a:p>
            <a:pPr indent="-228600" defTabSz="914400">
              <a:lnSpc>
                <a:spcPct val="90000"/>
              </a:lnSpc>
              <a:spcBef>
                <a:spcPts val="1000"/>
              </a:spcBef>
              <a:buClr>
                <a:schemeClr val="accent2"/>
              </a:buClr>
              <a:buFont typeface="Arial" panose="020B0604020202020204" pitchFamily="34" charset="0"/>
              <a:buChar char="•"/>
            </a:pPr>
            <a:r>
              <a:rPr lang="en-US" sz="1400" b="0" i="0" dirty="0">
                <a:solidFill>
                  <a:schemeClr val="tx1">
                    <a:lumMod val="85000"/>
                    <a:lumOff val="15000"/>
                  </a:schemeClr>
                </a:solidFill>
                <a:effectLst/>
              </a:rPr>
              <a:t>Sustainable Initiatives: Their efforts toward sustainability attract environmentally conscious consumers.</a:t>
            </a:r>
          </a:p>
          <a:p>
            <a:pPr indent="-228600" defTabSz="914400">
              <a:lnSpc>
                <a:spcPct val="90000"/>
              </a:lnSpc>
              <a:spcBef>
                <a:spcPts val="1000"/>
              </a:spcBef>
              <a:buClr>
                <a:schemeClr val="accent2"/>
              </a:buClr>
              <a:buFont typeface="Arial" panose="020B0604020202020204" pitchFamily="34" charset="0"/>
              <a:buChar char="•"/>
            </a:pPr>
            <a:r>
              <a:rPr lang="en-US" sz="1400" b="0" i="0" dirty="0">
                <a:solidFill>
                  <a:schemeClr val="tx1">
                    <a:lumMod val="85000"/>
                    <a:lumOff val="15000"/>
                  </a:schemeClr>
                </a:solidFill>
                <a:effectLst/>
              </a:rPr>
              <a:t>Affordable Fashion: H&amp;M's affordable pricing caters to a wide range of customers.</a:t>
            </a:r>
          </a:p>
          <a:p>
            <a:pPr defTabSz="914400">
              <a:lnSpc>
                <a:spcPct val="90000"/>
              </a:lnSpc>
              <a:spcBef>
                <a:spcPts val="1000"/>
              </a:spcBef>
              <a:buClr>
                <a:schemeClr val="accent2"/>
              </a:buClr>
            </a:pPr>
            <a:r>
              <a:rPr lang="en-US" sz="1400" b="1" i="0" dirty="0">
                <a:solidFill>
                  <a:schemeClr val="tx1">
                    <a:lumMod val="85000"/>
                    <a:lumOff val="15000"/>
                  </a:schemeClr>
                </a:solidFill>
                <a:effectLst/>
              </a:rPr>
              <a:t>Weaknesses</a:t>
            </a:r>
            <a:r>
              <a:rPr lang="en-US" sz="1400" b="0" i="0" dirty="0">
                <a:solidFill>
                  <a:schemeClr val="tx1">
                    <a:lumMod val="85000"/>
                    <a:lumOff val="15000"/>
                  </a:schemeClr>
                </a:solidFill>
                <a:effectLst/>
              </a:rPr>
              <a:t>: </a:t>
            </a:r>
          </a:p>
          <a:p>
            <a:pPr indent="-228600" defTabSz="914400">
              <a:lnSpc>
                <a:spcPct val="90000"/>
              </a:lnSpc>
              <a:spcBef>
                <a:spcPts val="1000"/>
              </a:spcBef>
              <a:buClr>
                <a:schemeClr val="accent2"/>
              </a:buClr>
              <a:buFont typeface="Arial" panose="020B0604020202020204" pitchFamily="34" charset="0"/>
              <a:buChar char="•"/>
            </a:pPr>
            <a:r>
              <a:rPr lang="en-US" sz="1400" b="0" i="0" dirty="0">
                <a:solidFill>
                  <a:schemeClr val="tx1">
                    <a:lumMod val="85000"/>
                    <a:lumOff val="15000"/>
                  </a:schemeClr>
                </a:solidFill>
                <a:effectLst/>
              </a:rPr>
              <a:t>Quality Variation: Similar to ZARA, inconsistent quality can impact customer satisfaction.</a:t>
            </a:r>
          </a:p>
          <a:p>
            <a:pPr indent="-228600" defTabSz="914400">
              <a:lnSpc>
                <a:spcPct val="90000"/>
              </a:lnSpc>
              <a:spcBef>
                <a:spcPts val="1000"/>
              </a:spcBef>
              <a:buClr>
                <a:schemeClr val="accent2"/>
              </a:buClr>
              <a:buFont typeface="Arial" panose="020B0604020202020204" pitchFamily="34" charset="0"/>
              <a:buChar char="•"/>
            </a:pPr>
            <a:r>
              <a:rPr lang="en-US" sz="1400" b="0" i="0" dirty="0">
                <a:solidFill>
                  <a:schemeClr val="tx1">
                    <a:lumMod val="85000"/>
                    <a:lumOff val="15000"/>
                  </a:schemeClr>
                </a:solidFill>
                <a:effectLst/>
              </a:rPr>
              <a:t>Trend-Centric: H&amp;M's focus on fast-changing trends might not resonate with those seeking timeless fashion.</a:t>
            </a:r>
          </a:p>
          <a:p>
            <a:pPr indent="-228600" defTabSz="914400">
              <a:lnSpc>
                <a:spcPct val="90000"/>
              </a:lnSpc>
              <a:spcBef>
                <a:spcPts val="1000"/>
              </a:spcBef>
              <a:buClr>
                <a:schemeClr val="accent2"/>
              </a:buClr>
              <a:buFont typeface="Arial" panose="020B0604020202020204" pitchFamily="34" charset="0"/>
              <a:buChar char="•"/>
            </a:pPr>
            <a:endParaRPr lang="en-US" sz="1400" dirty="0">
              <a:solidFill>
                <a:schemeClr val="tx1">
                  <a:lumMod val="85000"/>
                  <a:lumOff val="15000"/>
                </a:schemeClr>
              </a:solidFill>
            </a:endParaRPr>
          </a:p>
        </p:txBody>
      </p:sp>
      <p:pic>
        <p:nvPicPr>
          <p:cNvPr id="15" name="Picture 14" descr="A building with a sign on the corner&#10;&#10;Description automatically generated">
            <a:extLst>
              <a:ext uri="{FF2B5EF4-FFF2-40B4-BE49-F238E27FC236}">
                <a16:creationId xmlns:a16="http://schemas.microsoft.com/office/drawing/2014/main" id="{F6A48D02-0D9C-D304-1CB9-5296E2E158A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837473B0-CC2E-450A-ABE3-18F120FF3D39}">
                <a1611:picAttrSrcUrl xmlns:a1611="http://schemas.microsoft.com/office/drawing/2016/11/main" r:id="rId4"/>
              </a:ext>
            </a:extLst>
          </a:blip>
          <a:srcRect r="6651"/>
          <a:stretch/>
        </p:blipFill>
        <p:spPr>
          <a:xfrm>
            <a:off x="7534654" y="10"/>
            <a:ext cx="4657345" cy="6857990"/>
          </a:xfrm>
          <a:prstGeom prst="rect">
            <a:avLst/>
          </a:prstGeom>
        </p:spPr>
      </p:pic>
      <p:sp>
        <p:nvSpPr>
          <p:cNvPr id="16" name="TextBox 15">
            <a:extLst>
              <a:ext uri="{FF2B5EF4-FFF2-40B4-BE49-F238E27FC236}">
                <a16:creationId xmlns:a16="http://schemas.microsoft.com/office/drawing/2014/main" id="{78FD136D-0071-59EC-4A1E-41BD3229E4D8}"/>
              </a:ext>
            </a:extLst>
          </p:cNvPr>
          <p:cNvSpPr txBox="1"/>
          <p:nvPr/>
        </p:nvSpPr>
        <p:spPr>
          <a:xfrm>
            <a:off x="9734275" y="6657945"/>
            <a:ext cx="245772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ncindc/297102410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4293385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docProps/app.xml><?xml version="1.0" encoding="utf-8"?>
<Properties xmlns="http://schemas.openxmlformats.org/officeDocument/2006/extended-properties" xmlns:vt="http://schemas.openxmlformats.org/officeDocument/2006/docPropsVTypes">
  <Template>{94680DAF-9AA4-ED48-86AC-41D5505BCD8B}tf10001120</Template>
  <TotalTime>13076</TotalTime>
  <Words>2742</Words>
  <Application>Microsoft Macintosh PowerPoint</Application>
  <PresentationFormat>Widescreen</PresentationFormat>
  <Paragraphs>161</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Söhne</vt:lpstr>
      <vt:lpstr>Arial</vt:lpstr>
      <vt:lpstr>Courier New</vt:lpstr>
      <vt:lpstr>Gill Sans MT</vt:lpstr>
      <vt:lpstr>Parcel</vt:lpstr>
      <vt:lpstr> E-Commerce Development Plan and  Website</vt:lpstr>
      <vt:lpstr>Executive Summery</vt:lpstr>
      <vt:lpstr>Product or Service Description</vt:lpstr>
      <vt:lpstr>Marketing Analysis</vt:lpstr>
      <vt:lpstr>Target Market </vt:lpstr>
      <vt:lpstr>User Persona 1</vt:lpstr>
      <vt:lpstr>User Personas 2</vt:lpstr>
      <vt:lpstr>Competitors: ZARA</vt:lpstr>
      <vt:lpstr>Competitors: H&amp;M</vt:lpstr>
      <vt:lpstr>Competitors: asos</vt:lpstr>
      <vt:lpstr>Conclusion</vt:lpstr>
      <vt:lpstr>Operations Plan</vt:lpstr>
      <vt:lpstr>PowerPoint Presentation</vt:lpstr>
      <vt:lpstr>PowerPoint Presentation</vt:lpstr>
      <vt:lpstr>PowerPoint Presentation</vt:lpstr>
      <vt:lpstr>Conclusion</vt:lpstr>
      <vt:lpstr>Marketing Plan</vt:lpstr>
      <vt:lpstr>Marketing Channels</vt:lpstr>
      <vt:lpstr>Target Customer Meeting Points</vt:lpstr>
      <vt:lpstr>Marketing Strategy</vt:lpstr>
      <vt:lpstr>Examples of Email Advertising </vt:lpstr>
      <vt:lpstr>Subscription Popup</vt:lpstr>
      <vt:lpstr>Sales Funnel</vt:lpstr>
      <vt:lpstr>Steps</vt:lpstr>
      <vt:lpstr>1. Attracting Visitors</vt:lpstr>
      <vt:lpstr>2. Keeping Visitors Engaged</vt:lpstr>
      <vt:lpstr>3. Encouraging Return Visits</vt:lpstr>
      <vt:lpstr>4. Encouraging Purchase</vt:lpstr>
      <vt:lpstr>5. Encouraging Additional Purchases</vt:lpstr>
      <vt:lpstr>6. Ensuring Smooth Checkout</vt:lpstr>
      <vt:lpstr>7. Post-Purchase Communication</vt:lpstr>
      <vt:lpstr>Communication Timeline</vt:lpstr>
      <vt:lpstr>E-commerce Platform</vt:lpstr>
      <vt:lpstr>Squarespace</vt:lpstr>
      <vt:lpstr>Store organization </vt:lpstr>
      <vt:lpstr>Supporting the Sales Funnel</vt:lpstr>
      <vt:lpstr>About BBLUA</vt:lpstr>
      <vt:lpstr>Landing page</vt:lpstr>
      <vt:lpstr>Product Customization</vt:lpstr>
      <vt:lpstr>Customer Support </vt:lpstr>
      <vt:lpstr>Testimonial Page </vt:lpstr>
      <vt:lpstr>Additional Features</vt:lpstr>
      <vt:lpstr>Integrate with other content marketing plans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E-Commerce Development Plan and  Website</dc:title>
  <dc:creator>Anna Domina</dc:creator>
  <cp:lastModifiedBy>Anna Domina</cp:lastModifiedBy>
  <cp:revision>1</cp:revision>
  <dcterms:created xsi:type="dcterms:W3CDTF">2023-08-06T04:04:39Z</dcterms:created>
  <dcterms:modified xsi:type="dcterms:W3CDTF">2023-08-15T06:01:37Z</dcterms:modified>
</cp:coreProperties>
</file>